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75" r:id="rId3"/>
    <p:sldId id="260" r:id="rId4"/>
    <p:sldId id="301" r:id="rId5"/>
    <p:sldId id="309" r:id="rId6"/>
    <p:sldId id="302" r:id="rId7"/>
    <p:sldId id="311" r:id="rId8"/>
    <p:sldId id="304" r:id="rId9"/>
    <p:sldId id="312" r:id="rId10"/>
    <p:sldId id="305" r:id="rId11"/>
    <p:sldId id="303" r:id="rId12"/>
    <p:sldId id="306" r:id="rId13"/>
    <p:sldId id="313" r:id="rId14"/>
    <p:sldId id="314" r:id="rId15"/>
    <p:sldId id="273" r:id="rId16"/>
    <p:sldId id="308" r:id="rId17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19"/>
    </p:embeddedFont>
    <p:embeddedFont>
      <p:font typeface="Epilogue" panose="020B0604020202020204" charset="0"/>
      <p:regular r:id="rId20"/>
      <p:bold r:id="rId21"/>
      <p:italic r:id="rId22"/>
      <p:boldItalic r:id="rId23"/>
    </p:embeddedFont>
    <p:embeddedFont>
      <p:font typeface="Epilogue ExtraBold" panose="020B0604020202020204" charset="0"/>
      <p:bold r:id="rId24"/>
      <p:boldItalic r:id="rId25"/>
    </p:embeddedFont>
    <p:embeddedFont>
      <p:font typeface="Epilogue Medium" panose="020B0604020202020204" charset="0"/>
      <p:regular r:id="rId26"/>
      <p:bold r:id="rId27"/>
      <p:italic r:id="rId28"/>
      <p:boldItalic r:id="rId29"/>
    </p:embeddedFon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Josefin Sans" pitchFamily="2" charset="0"/>
      <p:regular r:id="rId34"/>
      <p:bold r:id="rId35"/>
      <p:italic r:id="rId36"/>
      <p:boldItalic r:id="rId37"/>
    </p:embeddedFont>
    <p:embeddedFont>
      <p:font typeface="Josefin Sans SemiBold" pitchFamily="2" charset="0"/>
      <p:regular r:id="rId38"/>
      <p:bold r:id="rId39"/>
      <p:italic r:id="rId40"/>
      <p:boldItalic r:id="rId41"/>
    </p:embeddedFont>
    <p:embeddedFont>
      <p:font typeface="Josefin Slab" pitchFamily="2" charset="0"/>
      <p:regular r:id="rId42"/>
      <p:bold r:id="rId43"/>
      <p:italic r:id="rId44"/>
      <p:boldItalic r:id="rId45"/>
    </p:embeddedFont>
    <p:embeddedFont>
      <p:font typeface="Josefin Slab SemiBold" pitchFamily="2" charset="0"/>
      <p:bold r:id="rId46"/>
      <p:boldItalic r:id="rId47"/>
    </p:embeddedFont>
    <p:embeddedFont>
      <p:font typeface="Raleway" pitchFamily="2" charset="0"/>
      <p:regular r:id="rId48"/>
      <p:bold r:id="rId49"/>
      <p:italic r:id="rId50"/>
      <p:boldItalic r:id="rId51"/>
    </p:embeddedFont>
    <p:embeddedFont>
      <p:font typeface="Raleway Black" pitchFamily="2" charset="0"/>
      <p:bold r:id="rId52"/>
      <p:boldItalic r:id="rId53"/>
    </p:embeddedFont>
    <p:embeddedFont>
      <p:font typeface="Raleway ExtraBold" pitchFamily="2" charset="0"/>
      <p:bold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0E593C-BEB9-4ABA-A4C5-0A7877396542}">
  <a:tblStyle styleId="{050E593C-BEB9-4ABA-A4C5-0A78773965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26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openxmlformats.org/officeDocument/2006/relationships/font" Target="fonts/font3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font" Target="fonts/font3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59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54" Type="http://schemas.openxmlformats.org/officeDocument/2006/relationships/font" Target="fonts/font3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font" Target="fonts/font3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7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1386 0,'3'5,"1"0,-1 0,0 0,0 0,0 0,-1 0,0 1,0-1,0 1,-1 0,1-1,-1 1,-1 0,1 6,2 12,39 185,52 198,158 430,-168-623,-56-154,-14-45,-13-15,-1 1,0-1,1 0,-1 0,0 0,1 0,-1 0,0 0,1 0,-1 0,0 0,1 0,-1 0,1 0,-1 0,0 0,1 0,-1 0,0 0,1 0,-1 0,0-1,1 1,-1 0,0 0,0 0,1-1,-1 1,0 0,1-1,0-1,1-1,-1 0,1 0,-1 0,0 0,0 0,-1 0,1-1,-1 1,1-5,1-21,-2 1,0-1,-2 1,-2-1,-11-48,0 22,-3 0,-26-55,14 50,-2 1,-2 1,-3 2,-3 2,-2 1,-2 2,-2 2,-65-53,33 40,-3 2,-3 5,-1 3,-175-77,189 100,-74-21,117 42,0 2,0 1,0 1,-1 1,-49 2,65 2,-1 1,1 0,-1 1,1 0,0 1,0 1,0 0,1 1,0 0,0 1,0 0,1 1,0 0,0 1,1 0,0 0,1 1,0 1,-12 18,3 1,1 2,2 0,1 0,1 1,2 1,-11 53,-1 34,-15 214,34 131,7-365,5-1,4 0,4-1,41 139,-41-193,1 0,3-1,1-1,44 67,-45-83,1 0,1-2,1 0,1-1,1-2,1 0,42 25,-28-25,1-2,1-1,1-2,0-2,2-3,-1-1,81 10,85-4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1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4064 5632,'-64'-97,"-4"2,-4 4,-4 2,-3 4,-4 4,-97-72,103 89,-3 3,-3 4,-2 3,-2 5,-2 3,-115-41,164 72,-1 1,-1 2,0 2,0 2,-1 2,0 2,0 1,0 3,0 1,0 2,0 2,0 2,1 2,0 2,1 1,0 2,-38 20,23-2,2 3,1 1,2 3,2 3,1 1,-64 77,11 5,-134 218,74-66,12 6,13 7,13 6,-112 402,126-284,18 5,-64 740,141-997,8 1,7-1,38 290,-37-433,1 0,1 0,1 0,1-1,0 0,1 0,1-1,0 0,2 0,0-1,1 0,0-1,1 0,1-1,0 0,1-1,1 0,0-1,0-1,1-1,1 0,0-1,0-1,1 0,27 7,-3-7,1-2,0-2,0-2,0-2,1-2,-1-1,0-2,-1-3,0-1,76-27,-4-6,-1-5,-3-4,-2-6,119-83,40-48,336-310,379-475,-99-15,1151-1675,-1328 1534,-201 127,-392 737,85-306,-170 478,-3-1,-5-2,-4 0,-4-1,-5 0,-9-192,-3 251,-1 0,-2 0,-1 0,-2 1,-2 0,-1 1,-2 1,-1 0,-2 2,-1 0,-2 1,-1 1,-1 0,-2 3,-1 0,-1 1,-1 2,-2 1,0 1,-36-19,-8 2,-3 4,-1 3,-1 3,-1 4,-157-28,3 16,-2 11,-1 10,0 11,-333 32,297 5,1 12,3 11,-438 149,515-131,3 9,4 8,4 7,5 9,-167 130,215-135,6 6,3 6,6 4,5 5,6 5,-157 251,168-213,8 4,7 4,8 3,7 3,9 2,7 3,-35 295,63-314,8 1,7 0,7 0,8-1,6 0,8-1,6-1,100 288,-95-356,4-1,4-2,4-3,99 135,-115-180,2-2,1-1,3-1,0-3,3-1,1-2,1-1,2-3,1-2,52 22,-81-41,1-1,0 0,0-2,1 0,-1-1,1-1,0-1,0-1,0-1,0 0,0-2,0 0,0-1,0-1,-1-1,0-1,0 0,0-2,-1 0,0-1,0-1,-1 0,0-1,-1-1,-1-1,15-15,22-28,-3-1,-2-3,-3-2,-3-2,51-105,236-544,-202 401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 8,'0'0</inkml:trace>
  <inkml:trace contextRef="#ctx0" brushRef="#br0" timeOffset="1">1 8,'3'-3,"2"-2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1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560 0,'-7'0,"-16"11,-35 16,-52 11,-68 20,-6-1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7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1386 0,'3'5,"1"0,-1 0,0 0,0 0,0 0,-1 0,0 1,0-1,0 1,-1 0,1-1,-1 1,-1 0,1 6,2 12,39 185,52 198,158 430,-168-623,-56-154,-14-45,-13-15,-1 1,0-1,1 0,-1 0,0 0,1 0,-1 0,0 0,1 0,-1 0,0 0,1 0,-1 0,1 0,-1 0,0 0,1 0,-1 0,0 0,1 0,-1 0,0-1,1 1,-1 0,0 0,0 0,1-1,-1 1,0 0,1-1,0-1,1-1,-1 0,1 0,-1 0,0 0,0 0,-1 0,1-1,-1 1,1-5,1-21,-2 1,0-1,-2 1,-2-1,-11-48,0 22,-3 0,-26-55,14 50,-2 1,-2 1,-3 2,-3 2,-2 1,-2 2,-2 2,-65-53,33 40,-3 2,-3 5,-1 3,-175-77,189 100,-74-21,117 42,0 2,0 1,0 1,-1 1,-49 2,65 2,-1 1,1 0,-1 1,1 0,0 1,0 1,0 0,1 1,0 0,0 1,0 0,1 1,0 0,0 1,1 0,0 0,1 1,0 1,-12 18,3 1,1 2,2 0,1 0,1 1,2 1,-11 53,-1 34,-15 214,34 131,7-365,5-1,4 0,4-1,41 139,-41-193,1 0,3-1,1-1,44 67,-45-83,1 0,1-2,1 0,1-1,1-2,1 0,42 25,-28-25,1-2,1-1,1-2,0-2,2-3,-1-1,81 10,85-4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1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4064 5632,'-64'-97,"-4"2,-4 4,-4 2,-3 4,-4 4,-97-72,103 89,-3 3,-3 4,-2 3,-2 5,-2 3,-115-41,164 72,-1 1,-1 2,0 2,0 2,-1 2,0 2,0 1,0 3,0 1,0 2,0 2,0 2,1 2,0 2,1 1,0 2,-38 20,23-2,2 3,1 1,2 3,2 3,1 1,-64 77,11 5,-134 218,74-66,12 6,13 7,13 6,-112 402,126-284,18 5,-64 740,141-997,8 1,7-1,38 290,-37-433,1 0,1 0,1 0,1-1,0 0,1 0,1-1,0 0,2 0,0-1,1 0,0-1,1 0,1-1,0 0,1-1,1 0,0-1,0-1,1-1,1 0,0-1,0-1,1 0,27 7,-3-7,1-2,0-2,0-2,0-2,1-2,-1-1,0-2,-1-3,0-1,76-27,-4-6,-1-5,-3-4,-2-6,119-83,40-48,336-310,379-475,-99-15,1151-1675,-1328 1534,-201 127,-392 737,85-306,-170 478,-3-1,-5-2,-4 0,-4-1,-5 0,-9-192,-3 251,-1 0,-2 0,-1 0,-2 1,-2 0,-1 1,-2 1,-1 0,-2 2,-1 0,-2 1,-1 1,-1 0,-2 3,-1 0,-1 1,-1 2,-2 1,0 1,-36-19,-8 2,-3 4,-1 3,-1 3,-1 4,-157-28,3 16,-2 11,-1 10,0 11,-333 32,297 5,1 12,3 11,-438 149,515-131,3 9,4 8,4 7,5 9,-167 130,215-135,6 6,3 6,6 4,5 5,6 5,-157 251,168-213,8 4,7 4,8 3,7 3,9 2,7 3,-35 295,63-314,8 1,7 0,7 0,8-1,6 0,8-1,6-1,100 288,-95-356,4-1,4-2,4-3,99 135,-115-180,2-2,1-1,3-1,0-3,3-1,1-2,1-1,2-3,1-2,52 22,-81-41,1-1,0 0,0-2,1 0,-1-1,1-1,0-1,0-1,0-1,0 0,0-2,0 0,0-1,0-1,-1-1,0-1,0 0,0-2,-1 0,0-1,0-1,-1 0,0-1,-1-1,-1-1,15-15,22-28,-3-1,-2-3,-3-2,-3-2,51-105,236-544,-202 401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 8,'0'0</inkml:trace>
  <inkml:trace contextRef="#ctx0" brushRef="#br0" timeOffset="1">1 8,'3'-3,"2"-2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1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560 0,'-7'0,"-16"11,-35 16,-52 11,-68 20,-6-1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7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1386 0,'3'5,"1"0,-1 0,0 0,0 0,0 0,-1 0,0 1,0-1,0 1,-1 0,1-1,-1 1,-1 0,1 6,2 12,39 185,52 198,158 430,-168-623,-56-154,-14-45,-13-15,-1 1,0-1,1 0,-1 0,0 0,1 0,-1 0,0 0,1 0,-1 0,0 0,1 0,-1 0,1 0,-1 0,0 0,1 0,-1 0,0 0,1 0,-1 0,0-1,1 1,-1 0,0 0,0 0,1-1,-1 1,0 0,1-1,0-1,1-1,-1 0,1 0,-1 0,0 0,0 0,-1 0,1-1,-1 1,1-5,1-21,-2 1,0-1,-2 1,-2-1,-11-48,0 22,-3 0,-26-55,14 50,-2 1,-2 1,-3 2,-3 2,-2 1,-2 2,-2 2,-65-53,33 40,-3 2,-3 5,-1 3,-175-77,189 100,-74-21,117 42,0 2,0 1,0 1,-1 1,-49 2,65 2,-1 1,1 0,-1 1,1 0,0 1,0 1,0 0,1 1,0 0,0 1,0 0,1 1,0 0,0 1,1 0,0 0,1 1,0 1,-12 18,3 1,1 2,2 0,1 0,1 1,2 1,-11 53,-1 34,-15 214,34 131,7-365,5-1,4 0,4-1,41 139,-41-193,1 0,3-1,1-1,44 67,-45-83,1 0,1-2,1 0,1-1,1-2,1 0,42 25,-28-25,1-2,1-1,1-2,0-2,2-3,-1-1,81 10,85-4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1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4064 5632,'-64'-97,"-4"2,-4 4,-4 2,-3 4,-4 4,-97-72,103 89,-3 3,-3 4,-2 3,-2 5,-2 3,-115-41,164 72,-1 1,-1 2,0 2,0 2,-1 2,0 2,0 1,0 3,0 1,0 2,0 2,0 2,1 2,0 2,1 1,0 2,-38 20,23-2,2 3,1 1,2 3,2 3,1 1,-64 77,11 5,-134 218,74-66,12 6,13 7,13 6,-112 402,126-284,18 5,-64 740,141-997,8 1,7-1,38 290,-37-433,1 0,1 0,1 0,1-1,0 0,1 0,1-1,0 0,2 0,0-1,1 0,0-1,1 0,1-1,0 0,1-1,1 0,0-1,0-1,1-1,1 0,0-1,0-1,1 0,27 7,-3-7,1-2,0-2,0-2,0-2,1-2,-1-1,0-2,-1-3,0-1,76-27,-4-6,-1-5,-3-4,-2-6,119-83,40-48,336-310,379-475,-99-15,1151-1675,-1328 1534,-201 127,-392 737,85-306,-170 478,-3-1,-5-2,-4 0,-4-1,-5 0,-9-192,-3 251,-1 0,-2 0,-1 0,-2 1,-2 0,-1 1,-2 1,-1 0,-2 2,-1 0,-2 1,-1 1,-1 0,-2 3,-1 0,-1 1,-1 2,-2 1,0 1,-36-19,-8 2,-3 4,-1 3,-1 3,-1 4,-157-28,3 16,-2 11,-1 10,0 11,-333 32,297 5,1 12,3 11,-438 149,515-131,3 9,4 8,4 7,5 9,-167 130,215-135,6 6,3 6,6 4,5 5,6 5,-157 251,168-213,8 4,7 4,8 3,7 3,9 2,7 3,-35 295,63-314,8 1,7 0,7 0,8-1,6 0,8-1,6-1,100 288,-95-356,4-1,4-2,4-3,99 135,-115-180,2-2,1-1,3-1,0-3,3-1,1-2,1-1,2-3,1-2,52 22,-81-41,1-1,0 0,0-2,1 0,-1-1,1-1,0-1,0-1,0-1,0 0,0-2,0 0,0-1,0-1,-1-1,0-1,0 0,0-2,-1 0,0-1,0-1,-1 0,0-1,-1-1,-1-1,15-15,22-28,-3-1,-2-3,-3-2,-3-2,51-105,236-544,-202 401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 8,'0'0</inkml:trace>
  <inkml:trace contextRef="#ctx0" brushRef="#br0" timeOffset="1">1 8,'3'-3,"2"-2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1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4064 5632,'-64'-97,"-4"2,-4 4,-4 2,-3 4,-4 4,-97-72,103 89,-3 3,-3 4,-2 3,-2 5,-2 3,-115-41,164 72,-1 1,-1 2,0 2,0 2,-1 2,0 2,0 1,0 3,0 1,0 2,0 2,0 2,1 2,0 2,1 1,0 2,-38 20,23-2,2 3,1 1,2 3,2 3,1 1,-64 77,11 5,-134 218,74-66,12 6,13 7,13 6,-112 402,126-284,18 5,-64 740,141-997,8 1,7-1,38 290,-37-433,1 0,1 0,1 0,1-1,0 0,1 0,1-1,0 0,2 0,0-1,1 0,0-1,1 0,1-1,0 0,1-1,1 0,0-1,0-1,1-1,1 0,0-1,0-1,1 0,27 7,-3-7,1-2,0-2,0-2,0-2,1-2,-1-1,0-2,-1-3,0-1,76-27,-4-6,-1-5,-3-4,-2-6,119-83,40-48,336-310,379-475,-99-15,1151-1675,-1328 1534,-201 127,-392 737,85-306,-170 478,-3-1,-5-2,-4 0,-4-1,-5 0,-9-192,-3 251,-1 0,-2 0,-1 0,-2 1,-2 0,-1 1,-2 1,-1 0,-2 2,-1 0,-2 1,-1 1,-1 0,-2 3,-1 0,-1 1,-1 2,-2 1,0 1,-36-19,-8 2,-3 4,-1 3,-1 3,-1 4,-157-28,3 16,-2 11,-1 10,0 11,-333 32,297 5,1 12,3 11,-438 149,515-131,3 9,4 8,4 7,5 9,-167 130,215-135,6 6,3 6,6 4,5 5,6 5,-157 251,168-213,8 4,7 4,8 3,7 3,9 2,7 3,-35 295,63-314,8 1,7 0,7 0,8-1,6 0,8-1,6-1,100 288,-95-356,4-1,4-2,4-3,99 135,-115-180,2-2,1-1,3-1,0-3,3-1,1-2,1-1,2-3,1-2,52 22,-81-41,1-1,0 0,0-2,1 0,-1-1,1-1,0-1,0-1,0-1,0 0,0-2,0 0,0-1,0-1,-1-1,0-1,0 0,0-2,-1 0,0-1,0-1,-1 0,0-1,-1-1,-1-1,15-15,22-28,-3-1,-2-3,-3-2,-3-2,51-105,236-544,-202 401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1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560 0,'-7'0,"-16"11,-35 16,-52 11,-68 20,-6-1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 8,'0'0</inkml:trace>
  <inkml:trace contextRef="#ctx0" brushRef="#br0" timeOffset="1">1 8,'3'-3,"2"-2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1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560 0,'-7'0,"-16"11,-35 16,-52 11,-68 20,-6-1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7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1386 0,'3'5,"1"0,-1 0,0 0,0 0,0 0,-1 0,0 1,0-1,0 1,-1 0,1-1,-1 1,-1 0,1 6,2 12,39 185,52 198,158 430,-168-623,-56-154,-14-45,-13-15,-1 1,0-1,1 0,-1 0,0 0,1 0,-1 0,0 0,1 0,-1 0,0 0,1 0,-1 0,1 0,-1 0,0 0,1 0,-1 0,0 0,1 0,-1 0,0-1,1 1,-1 0,0 0,0 0,1-1,-1 1,0 0,1-1,0-1,1-1,-1 0,1 0,-1 0,0 0,0 0,-1 0,1-1,-1 1,1-5,1-21,-2 1,0-1,-2 1,-2-1,-11-48,0 22,-3 0,-26-55,14 50,-2 1,-2 1,-3 2,-3 2,-2 1,-2 2,-2 2,-65-53,33 40,-3 2,-3 5,-1 3,-175-77,189 100,-74-21,117 42,0 2,0 1,0 1,-1 1,-49 2,65 2,-1 1,1 0,-1 1,1 0,0 1,0 1,0 0,1 1,0 0,0 1,0 0,1 1,0 0,0 1,1 0,0 0,1 1,0 1,-12 18,3 1,1 2,2 0,1 0,1 1,2 1,-11 53,-1 34,-15 214,34 131,7-365,5-1,4 0,4-1,41 139,-41-193,1 0,3-1,1-1,44 67,-45-83,1 0,1-2,1 0,1-1,1-2,1 0,42 25,-28-25,1-2,1-1,1-2,0-2,2-3,-1-1,81 10,85-4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1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4064 5632,'-64'-97,"-4"2,-4 4,-4 2,-3 4,-4 4,-97-72,103 89,-3 3,-3 4,-2 3,-2 5,-2 3,-115-41,164 72,-1 1,-1 2,0 2,0 2,-1 2,0 2,0 1,0 3,0 1,0 2,0 2,0 2,1 2,0 2,1 1,0 2,-38 20,23-2,2 3,1 1,2 3,2 3,1 1,-64 77,11 5,-134 218,74-66,12 6,13 7,13 6,-112 402,126-284,18 5,-64 740,141-997,8 1,7-1,38 290,-37-433,1 0,1 0,1 0,1-1,0 0,1 0,1-1,0 0,2 0,0-1,1 0,0-1,1 0,1-1,0 0,1-1,1 0,0-1,0-1,1-1,1 0,0-1,0-1,1 0,27 7,-3-7,1-2,0-2,0-2,0-2,1-2,-1-1,0-2,-1-3,0-1,76-27,-4-6,-1-5,-3-4,-2-6,119-83,40-48,336-310,379-475,-99-15,1151-1675,-1328 1534,-201 127,-392 737,85-306,-170 478,-3-1,-5-2,-4 0,-4-1,-5 0,-9-192,-3 251,-1 0,-2 0,-1 0,-2 1,-2 0,-1 1,-2 1,-1 0,-2 2,-1 0,-2 1,-1 1,-1 0,-2 3,-1 0,-1 1,-1 2,-2 1,0 1,-36-19,-8 2,-3 4,-1 3,-1 3,-1 4,-157-28,3 16,-2 11,-1 10,0 11,-333 32,297 5,1 12,3 11,-438 149,515-131,3 9,4 8,4 7,5 9,-167 130,215-135,6 6,3 6,6 4,5 5,6 5,-157 251,168-213,8 4,7 4,8 3,7 3,9 2,7 3,-35 295,63-314,8 1,7 0,7 0,8-1,6 0,8-1,6-1,100 288,-95-356,4-1,4-2,4-3,99 135,-115-180,2-2,1-1,3-1,0-3,3-1,1-2,1-1,2-3,1-2,52 22,-81-41,1-1,0 0,0-2,1 0,-1-1,1-1,0-1,0-1,0-1,0 0,0-2,0 0,0-1,0-1,-1-1,0-1,0 0,0-2,-1 0,0-1,0-1,-1 0,0-1,-1-1,-1-1,15-15,22-28,-3-1,-2-3,-3-2,-3-2,51-105,236-544,-202 401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52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 8,'0'0</inkml:trace>
  <inkml:trace contextRef="#ctx0" brushRef="#br0" timeOffset="1">1 8,'3'-3,"2"-2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7.13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560 0,'-7'0,"-16"11,-35 16,-52 11,-68 20,-6-1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1T07:19:56.7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1386 0,'3'5,"1"0,-1 0,0 0,0 0,0 0,-1 0,0 1,0-1,0 1,-1 0,1-1,-1 1,-1 0,1 6,2 12,39 185,52 198,158 430,-168-623,-56-154,-14-45,-13-15,-1 1,0-1,1 0,-1 0,0 0,1 0,-1 0,0 0,1 0,-1 0,0 0,1 0,-1 0,1 0,-1 0,0 0,1 0,-1 0,0 0,1 0,-1 0,0-1,1 1,-1 0,0 0,0 0,1-1,-1 1,0 0,1-1,0-1,1-1,-1 0,1 0,-1 0,0 0,0 0,-1 0,1-1,-1 1,1-5,1-21,-2 1,0-1,-2 1,-2-1,-11-48,0 22,-3 0,-26-55,14 50,-2 1,-2 1,-3 2,-3 2,-2 1,-2 2,-2 2,-65-53,33 40,-3 2,-3 5,-1 3,-175-77,189 100,-74-21,117 42,0 2,0 1,0 1,-1 1,-49 2,65 2,-1 1,1 0,-1 1,1 0,0 1,0 1,0 0,1 1,0 0,0 1,0 0,1 1,0 0,0 1,1 0,0 0,1 1,0 1,-12 18,3 1,1 2,2 0,1 0,1 1,2 1,-11 53,-1 34,-15 214,34 131,7-365,5-1,4 0,4-1,41 139,-41-193,1 0,3-1,1-1,44 67,-45-83,1 0,1-2,1 0,1-1,1-2,1 0,42 25,-28-25,1-2,1-1,1-2,0-2,2-3,-1-1,81 10,85-4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083118c0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083118c0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083711ea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083711ea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58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11de009858f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11de009858f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083711ea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083711ea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073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083711ead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083711ead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083711ead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083711ead_2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11a59ee446e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11a59ee446e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083118c0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083118c0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083711ea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083711ea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19c351b5c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19c351b5c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083711ead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083711ead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083711ea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083711ea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85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083711ead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083711ead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083711ea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083711ea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44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cecdfb47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cecdfb47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DB39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25600" y="-374250"/>
            <a:ext cx="5892000" cy="6006375"/>
            <a:chOff x="3825600" y="-374250"/>
            <a:chExt cx="5892000" cy="600637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825600" y="-374250"/>
              <a:ext cx="5892000" cy="5892000"/>
            </a:xfrm>
            <a:prstGeom prst="ellipse">
              <a:avLst/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7433400" y="-374250"/>
              <a:ext cx="2284200" cy="2284200"/>
            </a:xfrm>
            <a:prstGeom prst="ellipse">
              <a:avLst/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433400" y="3347925"/>
              <a:ext cx="2284200" cy="2284200"/>
            </a:xfrm>
            <a:prstGeom prst="ellipse">
              <a:avLst/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 flipH="1">
            <a:off x="4886300" y="1444975"/>
            <a:ext cx="3537600" cy="18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flipH="1">
            <a:off x="6388700" y="3253928"/>
            <a:ext cx="20352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bg>
      <p:bgPr>
        <a:solidFill>
          <a:srgbClr val="EDB39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2">
    <p:bg>
      <p:bgPr>
        <a:solidFill>
          <a:srgbClr val="5D40A4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bg>
      <p:bgPr>
        <a:solidFill>
          <a:srgbClr val="5D40A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 flipH="1">
            <a:off x="-2361458" y="2786119"/>
            <a:ext cx="4722900" cy="4722900"/>
          </a:xfrm>
          <a:prstGeom prst="pie">
            <a:avLst>
              <a:gd name="adj1" fmla="val 0"/>
              <a:gd name="adj2" fmla="val 5410652"/>
            </a:avLst>
          </a:prstGeom>
          <a:solidFill>
            <a:srgbClr val="EDB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61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/>
          <p:nvPr/>
        </p:nvSpPr>
        <p:spPr>
          <a:xfrm flipH="1">
            <a:off x="6341016" y="-1399800"/>
            <a:ext cx="3703109" cy="3520626"/>
          </a:xfrm>
          <a:custGeom>
            <a:avLst/>
            <a:gdLst/>
            <a:ahLst/>
            <a:cxnLst/>
            <a:rect l="l" t="t" r="r" b="b"/>
            <a:pathLst>
              <a:path w="7206" h="6851" extrusionOk="0">
                <a:moveTo>
                  <a:pt x="2493" y="1"/>
                </a:moveTo>
                <a:lnTo>
                  <a:pt x="2493" y="1895"/>
                </a:lnTo>
                <a:lnTo>
                  <a:pt x="694" y="1308"/>
                </a:lnTo>
                <a:lnTo>
                  <a:pt x="694" y="1308"/>
                </a:lnTo>
                <a:lnTo>
                  <a:pt x="1804" y="2842"/>
                </a:lnTo>
                <a:lnTo>
                  <a:pt x="0" y="3428"/>
                </a:lnTo>
                <a:lnTo>
                  <a:pt x="1804" y="4014"/>
                </a:lnTo>
                <a:lnTo>
                  <a:pt x="694" y="5542"/>
                </a:lnTo>
                <a:lnTo>
                  <a:pt x="2493" y="4961"/>
                </a:lnTo>
                <a:lnTo>
                  <a:pt x="2493" y="6850"/>
                </a:lnTo>
                <a:lnTo>
                  <a:pt x="3603" y="5323"/>
                </a:lnTo>
                <a:lnTo>
                  <a:pt x="4720" y="6850"/>
                </a:lnTo>
                <a:lnTo>
                  <a:pt x="4720" y="4961"/>
                </a:lnTo>
                <a:lnTo>
                  <a:pt x="6518" y="5542"/>
                </a:lnTo>
                <a:lnTo>
                  <a:pt x="5407" y="4014"/>
                </a:lnTo>
                <a:lnTo>
                  <a:pt x="7205" y="3428"/>
                </a:lnTo>
                <a:lnTo>
                  <a:pt x="5407" y="2842"/>
                </a:lnTo>
                <a:lnTo>
                  <a:pt x="6518" y="1308"/>
                </a:lnTo>
                <a:lnTo>
                  <a:pt x="6518" y="1308"/>
                </a:lnTo>
                <a:lnTo>
                  <a:pt x="4720" y="1895"/>
                </a:lnTo>
                <a:lnTo>
                  <a:pt x="4720" y="1"/>
                </a:lnTo>
                <a:lnTo>
                  <a:pt x="3603" y="1534"/>
                </a:lnTo>
                <a:lnTo>
                  <a:pt x="249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"/>
          <p:cNvSpPr/>
          <p:nvPr/>
        </p:nvSpPr>
        <p:spPr>
          <a:xfrm rot="5400000">
            <a:off x="-1254833" y="1254841"/>
            <a:ext cx="3012816" cy="503150"/>
          </a:xfrm>
          <a:custGeom>
            <a:avLst/>
            <a:gdLst/>
            <a:ahLst/>
            <a:cxnLst/>
            <a:rect l="l" t="t" r="r" b="b"/>
            <a:pathLst>
              <a:path w="7753" h="1295" extrusionOk="0">
                <a:moveTo>
                  <a:pt x="2335" y="0"/>
                </a:moveTo>
                <a:cubicBezTo>
                  <a:pt x="2290" y="0"/>
                  <a:pt x="2245" y="2"/>
                  <a:pt x="2200" y="4"/>
                </a:cubicBezTo>
                <a:cubicBezTo>
                  <a:pt x="1320" y="54"/>
                  <a:pt x="475" y="540"/>
                  <a:pt x="1" y="1284"/>
                </a:cubicBezTo>
                <a:lnTo>
                  <a:pt x="7753" y="1295"/>
                </a:lnTo>
                <a:cubicBezTo>
                  <a:pt x="7477" y="697"/>
                  <a:pt x="6868" y="269"/>
                  <a:pt x="6214" y="218"/>
                </a:cubicBezTo>
                <a:cubicBezTo>
                  <a:pt x="6170" y="214"/>
                  <a:pt x="6126" y="213"/>
                  <a:pt x="6082" y="213"/>
                </a:cubicBezTo>
                <a:cubicBezTo>
                  <a:pt x="5470" y="213"/>
                  <a:pt x="4864" y="530"/>
                  <a:pt x="4528" y="1035"/>
                </a:cubicBezTo>
                <a:cubicBezTo>
                  <a:pt x="3998" y="388"/>
                  <a:pt x="3170" y="0"/>
                  <a:pt x="23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0"/>
          <p:cNvSpPr/>
          <p:nvPr/>
        </p:nvSpPr>
        <p:spPr>
          <a:xfrm>
            <a:off x="6979896" y="4345516"/>
            <a:ext cx="2449424" cy="836954"/>
          </a:xfrm>
          <a:custGeom>
            <a:avLst/>
            <a:gdLst/>
            <a:ahLst/>
            <a:cxnLst/>
            <a:rect l="l" t="t" r="r" b="b"/>
            <a:pathLst>
              <a:path w="16295" h="5568" extrusionOk="0">
                <a:moveTo>
                  <a:pt x="12922" y="1"/>
                </a:moveTo>
                <a:cubicBezTo>
                  <a:pt x="12731" y="1"/>
                  <a:pt x="12541" y="18"/>
                  <a:pt x="12353" y="54"/>
                </a:cubicBezTo>
                <a:cubicBezTo>
                  <a:pt x="10989" y="312"/>
                  <a:pt x="9862" y="1525"/>
                  <a:pt x="9698" y="2911"/>
                </a:cubicBezTo>
                <a:cubicBezTo>
                  <a:pt x="9204" y="2055"/>
                  <a:pt x="8218" y="1623"/>
                  <a:pt x="7219" y="1623"/>
                </a:cubicBezTo>
                <a:cubicBezTo>
                  <a:pt x="6712" y="1623"/>
                  <a:pt x="6201" y="1735"/>
                  <a:pt x="5751" y="1959"/>
                </a:cubicBezTo>
                <a:cubicBezTo>
                  <a:pt x="4415" y="2625"/>
                  <a:pt x="3586" y="4040"/>
                  <a:pt x="3237" y="5488"/>
                </a:cubicBezTo>
                <a:cubicBezTo>
                  <a:pt x="2835" y="5115"/>
                  <a:pt x="2272" y="4938"/>
                  <a:pt x="1703" y="4938"/>
                </a:cubicBezTo>
                <a:cubicBezTo>
                  <a:pt x="1075" y="4938"/>
                  <a:pt x="438" y="5154"/>
                  <a:pt x="0" y="5562"/>
                </a:cubicBezTo>
                <a:lnTo>
                  <a:pt x="16074" y="5568"/>
                </a:lnTo>
                <a:cubicBezTo>
                  <a:pt x="16153" y="4767"/>
                  <a:pt x="16226" y="3966"/>
                  <a:pt x="16294" y="3166"/>
                </a:cubicBezTo>
                <a:cubicBezTo>
                  <a:pt x="16237" y="2664"/>
                  <a:pt x="16107" y="2185"/>
                  <a:pt x="15871" y="1733"/>
                </a:cubicBezTo>
                <a:cubicBezTo>
                  <a:pt x="15307" y="678"/>
                  <a:pt x="14115" y="1"/>
                  <a:pt x="12922" y="1"/>
                </a:cubicBez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0"/>
          <p:cNvSpPr/>
          <p:nvPr/>
        </p:nvSpPr>
        <p:spPr>
          <a:xfrm>
            <a:off x="257373" y="248650"/>
            <a:ext cx="628615" cy="572704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0"/>
          <p:cNvSpPr/>
          <p:nvPr/>
        </p:nvSpPr>
        <p:spPr>
          <a:xfrm>
            <a:off x="8621912" y="4120594"/>
            <a:ext cx="429298" cy="391104"/>
          </a:xfrm>
          <a:custGeom>
            <a:avLst/>
            <a:gdLst/>
            <a:ahLst/>
            <a:cxnLst/>
            <a:rect l="l" t="t" r="r" b="b"/>
            <a:pathLst>
              <a:path w="7025" h="6400" extrusionOk="0">
                <a:moveTo>
                  <a:pt x="5897" y="1"/>
                </a:moveTo>
                <a:lnTo>
                  <a:pt x="3642" y="2031"/>
                </a:lnTo>
                <a:lnTo>
                  <a:pt x="1201" y="74"/>
                </a:lnTo>
                <a:lnTo>
                  <a:pt x="2655" y="2606"/>
                </a:lnTo>
                <a:lnTo>
                  <a:pt x="1" y="3367"/>
                </a:lnTo>
                <a:lnTo>
                  <a:pt x="2774" y="3547"/>
                </a:lnTo>
                <a:lnTo>
                  <a:pt x="1585" y="6006"/>
                </a:lnTo>
                <a:lnTo>
                  <a:pt x="1585" y="6006"/>
                </a:lnTo>
                <a:lnTo>
                  <a:pt x="3501" y="4348"/>
                </a:lnTo>
                <a:lnTo>
                  <a:pt x="5164" y="6400"/>
                </a:lnTo>
                <a:lnTo>
                  <a:pt x="4263" y="3823"/>
                </a:lnTo>
                <a:lnTo>
                  <a:pt x="7024" y="4450"/>
                </a:lnTo>
                <a:lnTo>
                  <a:pt x="4612" y="2871"/>
                </a:lnTo>
                <a:lnTo>
                  <a:pt x="58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0"/>
          <p:cNvSpPr/>
          <p:nvPr/>
        </p:nvSpPr>
        <p:spPr>
          <a:xfrm>
            <a:off x="257375" y="4766122"/>
            <a:ext cx="1913550" cy="141275"/>
          </a:xfrm>
          <a:custGeom>
            <a:avLst/>
            <a:gdLst/>
            <a:ahLst/>
            <a:cxnLst/>
            <a:rect l="l" t="t" r="r" b="b"/>
            <a:pathLst>
              <a:path w="76542" h="5651" extrusionOk="0">
                <a:moveTo>
                  <a:pt x="0" y="5323"/>
                </a:moveTo>
                <a:cubicBezTo>
                  <a:pt x="3779" y="3606"/>
                  <a:pt x="8218" y="-1324"/>
                  <a:pt x="11671" y="980"/>
                </a:cubicBezTo>
                <a:cubicBezTo>
                  <a:pt x="13119" y="1946"/>
                  <a:pt x="10946" y="5308"/>
                  <a:pt x="9229" y="5594"/>
                </a:cubicBezTo>
                <a:cubicBezTo>
                  <a:pt x="6509" y="6046"/>
                  <a:pt x="12804" y="868"/>
                  <a:pt x="15471" y="166"/>
                </a:cubicBezTo>
                <a:cubicBezTo>
                  <a:pt x="17996" y="-499"/>
                  <a:pt x="20502" y="1599"/>
                  <a:pt x="23071" y="2066"/>
                </a:cubicBezTo>
                <a:cubicBezTo>
                  <a:pt x="26366" y="2665"/>
                  <a:pt x="29816" y="1755"/>
                  <a:pt x="33114" y="2337"/>
                </a:cubicBezTo>
                <a:cubicBezTo>
                  <a:pt x="36883" y="3002"/>
                  <a:pt x="40698" y="1263"/>
                  <a:pt x="44514" y="980"/>
                </a:cubicBezTo>
                <a:cubicBezTo>
                  <a:pt x="45777" y="886"/>
                  <a:pt x="48314" y="-287"/>
                  <a:pt x="48314" y="980"/>
                </a:cubicBezTo>
                <a:cubicBezTo>
                  <a:pt x="48314" y="2275"/>
                  <a:pt x="45769" y="3593"/>
                  <a:pt x="46685" y="4508"/>
                </a:cubicBezTo>
                <a:cubicBezTo>
                  <a:pt x="49217" y="7037"/>
                  <a:pt x="53522" y="2371"/>
                  <a:pt x="56999" y="1523"/>
                </a:cubicBezTo>
                <a:cubicBezTo>
                  <a:pt x="63350" y="-26"/>
                  <a:pt x="70005" y="3151"/>
                  <a:pt x="76542" y="315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40"/>
          <p:cNvSpPr txBox="1"/>
          <p:nvPr/>
        </p:nvSpPr>
        <p:spPr>
          <a:xfrm>
            <a:off x="715100" y="4186338"/>
            <a:ext cx="77088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72E2D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CREDITS: This presentation template was created by </a:t>
            </a:r>
            <a:r>
              <a:rPr lang="en" sz="900" b="1">
                <a:solidFill>
                  <a:srgbClr val="072E2D"/>
                </a:solidFill>
                <a:uFill>
                  <a:noFill/>
                </a:uFill>
                <a:latin typeface="Epilogue"/>
                <a:ea typeface="Epilogue"/>
                <a:cs typeface="Epilogue"/>
                <a:sym typeface="Epilog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072E2D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, including icons by </a:t>
            </a:r>
            <a:r>
              <a:rPr lang="en" sz="900" b="1">
                <a:solidFill>
                  <a:srgbClr val="072E2D"/>
                </a:solidFill>
                <a:uFill>
                  <a:noFill/>
                </a:uFill>
                <a:latin typeface="Epilogue"/>
                <a:ea typeface="Epilogue"/>
                <a:cs typeface="Epilogue"/>
                <a:sym typeface="Epilog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072E2D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 and infographics &amp; images by </a:t>
            </a:r>
            <a:r>
              <a:rPr lang="en" sz="900" b="1">
                <a:solidFill>
                  <a:srgbClr val="072E2D"/>
                </a:solidFill>
                <a:uFill>
                  <a:noFill/>
                </a:uFill>
                <a:latin typeface="Epilogue"/>
                <a:ea typeface="Epilogue"/>
                <a:cs typeface="Epilogue"/>
                <a:sym typeface="Epilog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rgbClr val="072E2D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313" name="Google Shape;313;p40"/>
          <p:cNvSpPr txBox="1">
            <a:spLocks noGrp="1"/>
          </p:cNvSpPr>
          <p:nvPr>
            <p:ph type="ctrTitle"/>
          </p:nvPr>
        </p:nvSpPr>
        <p:spPr>
          <a:xfrm>
            <a:off x="4139875" y="653925"/>
            <a:ext cx="42840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subTitle" idx="1"/>
          </p:nvPr>
        </p:nvSpPr>
        <p:spPr>
          <a:xfrm>
            <a:off x="4139875" y="2168325"/>
            <a:ext cx="42939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  <a:latin typeface="Epilogue ExtraBold"/>
                <a:ea typeface="Epilogue ExtraBold"/>
                <a:cs typeface="Epilogue ExtraBold"/>
                <a:sym typeface="Epilogu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40"/>
          <p:cNvSpPr txBox="1">
            <a:spLocks noGrp="1"/>
          </p:cNvSpPr>
          <p:nvPr>
            <p:ph type="subTitle" idx="2"/>
          </p:nvPr>
        </p:nvSpPr>
        <p:spPr>
          <a:xfrm>
            <a:off x="4135000" y="2898013"/>
            <a:ext cx="28449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46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bg>
      <p:bgPr>
        <a:solidFill>
          <a:srgbClr val="5D40A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19"/>
          <p:cNvSpPr/>
          <p:nvPr/>
        </p:nvSpPr>
        <p:spPr>
          <a:xfrm rot="10800000">
            <a:off x="6788467" y="2786119"/>
            <a:ext cx="4722900" cy="4722900"/>
          </a:xfrm>
          <a:prstGeom prst="pie">
            <a:avLst>
              <a:gd name="adj1" fmla="val 0"/>
              <a:gd name="adj2" fmla="val 5410652"/>
            </a:avLst>
          </a:prstGeom>
          <a:solidFill>
            <a:srgbClr val="EDB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41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EDB39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478250" y="-5151386"/>
            <a:ext cx="10298100" cy="10298236"/>
            <a:chOff x="3478250" y="-5151386"/>
            <a:chExt cx="10298100" cy="10298236"/>
          </a:xfrm>
        </p:grpSpPr>
        <p:sp>
          <p:nvSpPr>
            <p:cNvPr id="17" name="Google Shape;17;p3"/>
            <p:cNvSpPr/>
            <p:nvPr/>
          </p:nvSpPr>
          <p:spPr>
            <a:xfrm rot="5400000">
              <a:off x="3478250" y="-5151386"/>
              <a:ext cx="10298100" cy="10298100"/>
            </a:xfrm>
            <a:prstGeom prst="pie">
              <a:avLst>
                <a:gd name="adj1" fmla="val 0"/>
                <a:gd name="adj2" fmla="val 5464960"/>
              </a:avLst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8579550" y="-24250"/>
              <a:ext cx="578400" cy="5171100"/>
            </a:xfrm>
            <a:prstGeom prst="rect">
              <a:avLst/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 flipH="1">
            <a:off x="4574353" y="1819725"/>
            <a:ext cx="3846000" cy="13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 flipH="1">
            <a:off x="5842453" y="3165525"/>
            <a:ext cx="25779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324253" y="959400"/>
            <a:ext cx="2096100" cy="9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5D40A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9900" y="1393725"/>
            <a:ext cx="7704300" cy="30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SemiBold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SemiBold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SemiBold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SemiBold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SemiBold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SemiBold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SemiBold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osefin Slab SemiBold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EDB390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5"/>
          <p:cNvGrpSpPr/>
          <p:nvPr/>
        </p:nvGrpSpPr>
        <p:grpSpPr>
          <a:xfrm flipH="1">
            <a:off x="-4626528" y="-5154736"/>
            <a:ext cx="10298100" cy="10298236"/>
            <a:chOff x="3478250" y="-5151386"/>
            <a:chExt cx="10298100" cy="10298236"/>
          </a:xfrm>
        </p:grpSpPr>
        <p:sp>
          <p:nvSpPr>
            <p:cNvPr id="27" name="Google Shape;27;p5"/>
            <p:cNvSpPr/>
            <p:nvPr/>
          </p:nvSpPr>
          <p:spPr>
            <a:xfrm rot="5400000">
              <a:off x="3478250" y="-5151386"/>
              <a:ext cx="10298100" cy="10298100"/>
            </a:xfrm>
            <a:prstGeom prst="pie">
              <a:avLst>
                <a:gd name="adj1" fmla="val 0"/>
                <a:gd name="adj2" fmla="val 5400495"/>
              </a:avLst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8579547" y="3350"/>
              <a:ext cx="578400" cy="5143500"/>
            </a:xfrm>
            <a:prstGeom prst="rect">
              <a:avLst/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5"/>
          <p:cNvSpPr/>
          <p:nvPr/>
        </p:nvSpPr>
        <p:spPr>
          <a:xfrm>
            <a:off x="453625" y="1158150"/>
            <a:ext cx="3885300" cy="38853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4804825" y="1158150"/>
            <a:ext cx="3885300" cy="3885300"/>
          </a:xfrm>
          <a:prstGeom prst="ellipse">
            <a:avLst/>
          </a:prstGeom>
          <a:solidFill>
            <a:srgbClr val="5D4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 flipH="1">
            <a:off x="5341175" y="2349050"/>
            <a:ext cx="26682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2000">
                <a:solidFill>
                  <a:srgbClr val="EDB39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 flipH="1">
            <a:off x="5341175" y="2893400"/>
            <a:ext cx="26682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>
                <a:solidFill>
                  <a:srgbClr val="EDB39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 flipH="1">
            <a:off x="1134600" y="2349050"/>
            <a:ext cx="26682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2000">
                <a:solidFill>
                  <a:srgbClr val="5D40A4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 flipH="1">
            <a:off x="1134600" y="2893400"/>
            <a:ext cx="26682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>
                <a:solidFill>
                  <a:srgbClr val="5D40A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Josefin Slab"/>
              <a:buNone/>
              <a:defRPr sz="11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EDB39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EDB39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893725" y="1817750"/>
            <a:ext cx="5336100" cy="15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_1">
    <p:bg>
      <p:bgPr>
        <a:solidFill>
          <a:srgbClr val="EDB39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 rot="-5400000">
            <a:off x="-5137025" y="14050"/>
            <a:ext cx="10261800" cy="10261800"/>
          </a:xfrm>
          <a:prstGeom prst="pie">
            <a:avLst>
              <a:gd name="adj1" fmla="val 0"/>
              <a:gd name="adj2" fmla="val 5464960"/>
            </a:avLst>
          </a:prstGeom>
          <a:solidFill>
            <a:srgbClr val="5D4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139425" y="1515950"/>
            <a:ext cx="1539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 idx="2"/>
          </p:nvPr>
        </p:nvSpPr>
        <p:spPr>
          <a:xfrm>
            <a:off x="6471275" y="1515950"/>
            <a:ext cx="1539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3"/>
          </p:nvPr>
        </p:nvSpPr>
        <p:spPr>
          <a:xfrm>
            <a:off x="3805349" y="2919700"/>
            <a:ext cx="1539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5D40A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01250" y="2154125"/>
            <a:ext cx="22131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4"/>
          </p:nvPr>
        </p:nvSpPr>
        <p:spPr>
          <a:xfrm>
            <a:off x="6128800" y="2154125"/>
            <a:ext cx="22131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5"/>
          </p:nvPr>
        </p:nvSpPr>
        <p:spPr>
          <a:xfrm>
            <a:off x="3465025" y="3557875"/>
            <a:ext cx="22131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D40A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6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ine columns">
  <p:cSld name="BLANK_1_1_1_1_1_1">
    <p:bg>
      <p:bgPr>
        <a:solidFill>
          <a:srgbClr val="EDB390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8"/>
          <p:cNvGrpSpPr/>
          <p:nvPr/>
        </p:nvGrpSpPr>
        <p:grpSpPr>
          <a:xfrm>
            <a:off x="3478250" y="-5151386"/>
            <a:ext cx="10298100" cy="10312336"/>
            <a:chOff x="3478250" y="-5151386"/>
            <a:chExt cx="10298100" cy="10312336"/>
          </a:xfrm>
        </p:grpSpPr>
        <p:sp>
          <p:nvSpPr>
            <p:cNvPr id="110" name="Google Shape;110;p18"/>
            <p:cNvSpPr/>
            <p:nvPr/>
          </p:nvSpPr>
          <p:spPr>
            <a:xfrm rot="5400000">
              <a:off x="3478250" y="-5151386"/>
              <a:ext cx="10298100" cy="10298100"/>
            </a:xfrm>
            <a:prstGeom prst="pie">
              <a:avLst>
                <a:gd name="adj1" fmla="val 0"/>
                <a:gd name="adj2" fmla="val 5464960"/>
              </a:avLst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558400" y="-10150"/>
              <a:ext cx="592800" cy="5171100"/>
            </a:xfrm>
            <a:prstGeom prst="rect">
              <a:avLst/>
            </a:prstGeom>
            <a:solidFill>
              <a:srgbClr val="5D4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20063" y="1342537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>
                <a:solidFill>
                  <a:srgbClr val="5D40A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720063" y="1615367"/>
            <a:ext cx="2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2"/>
          </p:nvPr>
        </p:nvSpPr>
        <p:spPr>
          <a:xfrm>
            <a:off x="720063" y="2448075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>
                <a:solidFill>
                  <a:srgbClr val="5D40A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3"/>
          </p:nvPr>
        </p:nvSpPr>
        <p:spPr>
          <a:xfrm>
            <a:off x="720063" y="2720904"/>
            <a:ext cx="2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4"/>
          </p:nvPr>
        </p:nvSpPr>
        <p:spPr>
          <a:xfrm>
            <a:off x="720063" y="3553637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>
                <a:solidFill>
                  <a:srgbClr val="5D40A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5"/>
          </p:nvPr>
        </p:nvSpPr>
        <p:spPr>
          <a:xfrm>
            <a:off x="720063" y="3832440"/>
            <a:ext cx="2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6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2400"/>
              <a:buNone/>
              <a:defRPr sz="2400">
                <a:solidFill>
                  <a:srgbClr val="5D40A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7"/>
          </p:nvPr>
        </p:nvSpPr>
        <p:spPr>
          <a:xfrm>
            <a:off x="3446388" y="1342537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8"/>
          </p:nvPr>
        </p:nvSpPr>
        <p:spPr>
          <a:xfrm>
            <a:off x="3446388" y="1615367"/>
            <a:ext cx="2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9"/>
          </p:nvPr>
        </p:nvSpPr>
        <p:spPr>
          <a:xfrm>
            <a:off x="3446388" y="2448075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3"/>
          </p:nvPr>
        </p:nvSpPr>
        <p:spPr>
          <a:xfrm>
            <a:off x="3446400" y="2720900"/>
            <a:ext cx="247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 idx="14"/>
          </p:nvPr>
        </p:nvSpPr>
        <p:spPr>
          <a:xfrm>
            <a:off x="3446388" y="3553637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5"/>
          </p:nvPr>
        </p:nvSpPr>
        <p:spPr>
          <a:xfrm>
            <a:off x="3446388" y="3832440"/>
            <a:ext cx="2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16"/>
          </p:nvPr>
        </p:nvSpPr>
        <p:spPr>
          <a:xfrm>
            <a:off x="6172713" y="1342537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>
                <a:solidFill>
                  <a:srgbClr val="EDB39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7"/>
          </p:nvPr>
        </p:nvSpPr>
        <p:spPr>
          <a:xfrm>
            <a:off x="6172713" y="1615367"/>
            <a:ext cx="2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title" idx="18"/>
          </p:nvPr>
        </p:nvSpPr>
        <p:spPr>
          <a:xfrm>
            <a:off x="6172713" y="2448075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>
                <a:solidFill>
                  <a:srgbClr val="EDB39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19"/>
          </p:nvPr>
        </p:nvSpPr>
        <p:spPr>
          <a:xfrm>
            <a:off x="6172713" y="2720904"/>
            <a:ext cx="2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 idx="20"/>
          </p:nvPr>
        </p:nvSpPr>
        <p:spPr>
          <a:xfrm>
            <a:off x="6172713" y="3553637"/>
            <a:ext cx="2251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600" i="0">
                <a:solidFill>
                  <a:srgbClr val="EDB39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None/>
              <a:defRPr sz="1400">
                <a:solidFill>
                  <a:srgbClr val="5D40A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21"/>
          </p:nvPr>
        </p:nvSpPr>
        <p:spPr>
          <a:xfrm>
            <a:off x="6172713" y="3832440"/>
            <a:ext cx="225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DB39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leway"/>
              <a:buNone/>
              <a:defRPr sz="2800" b="1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 SemiBold"/>
              <a:buNone/>
              <a:defRPr sz="2800">
                <a:solidFill>
                  <a:srgbClr val="F3F3F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 SemiBold"/>
              <a:buNone/>
              <a:defRPr sz="2800">
                <a:solidFill>
                  <a:srgbClr val="F3F3F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 SemiBold"/>
              <a:buNone/>
              <a:defRPr sz="2800">
                <a:solidFill>
                  <a:srgbClr val="F3F3F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 SemiBold"/>
              <a:buNone/>
              <a:defRPr sz="2800">
                <a:solidFill>
                  <a:srgbClr val="F3F3F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 SemiBold"/>
              <a:buNone/>
              <a:defRPr sz="2800">
                <a:solidFill>
                  <a:srgbClr val="F3F3F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 SemiBold"/>
              <a:buNone/>
              <a:defRPr sz="2800">
                <a:solidFill>
                  <a:srgbClr val="F3F3F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 SemiBold"/>
              <a:buNone/>
              <a:defRPr sz="2800">
                <a:solidFill>
                  <a:srgbClr val="F3F3F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Josefin Sans SemiBold"/>
              <a:buNone/>
              <a:defRPr sz="2800">
                <a:solidFill>
                  <a:srgbClr val="F3F3F3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Didact Gothic"/>
              <a:buChar char="●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Didact Gothic"/>
              <a:buChar char="○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Didact Gothic"/>
              <a:buChar char="■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Didact Gothic"/>
              <a:buChar char="●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Didact Gothic"/>
              <a:buChar char="○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Didact Gothic"/>
              <a:buChar char="■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Didact Gothic"/>
              <a:buChar char="●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Didact Gothic"/>
              <a:buChar char="○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Font typeface="Didact Gothic"/>
              <a:buChar char="■"/>
              <a:defRPr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61" r:id="rId8"/>
    <p:sldLayoutId id="2147483664" r:id="rId9"/>
    <p:sldLayoutId id="2147483671" r:id="rId10"/>
    <p:sldLayoutId id="2147483672" r:id="rId11"/>
    <p:sldLayoutId id="2147483675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customXml" Target="../ink/ink13.xml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80.png"/><Relationship Id="rId5" Type="http://schemas.openxmlformats.org/officeDocument/2006/relationships/image" Target="../media/image50.png"/><Relationship Id="rId10" Type="http://schemas.openxmlformats.org/officeDocument/2006/relationships/customXml" Target="../ink/ink16.xml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customXml" Target="../ink/ink17.xml"/><Relationship Id="rId7" Type="http://schemas.openxmlformats.org/officeDocument/2006/relationships/image" Target="../media/image6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80.png"/><Relationship Id="rId5" Type="http://schemas.openxmlformats.org/officeDocument/2006/relationships/image" Target="../media/image50.png"/><Relationship Id="rId10" Type="http://schemas.openxmlformats.org/officeDocument/2006/relationships/customXml" Target="../ink/ink20.xml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er.org/bullying/" TargetMode="External"/><Relationship Id="rId2" Type="http://schemas.openxmlformats.org/officeDocument/2006/relationships/hyperlink" Target="https://www.stopbullying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cf.org/" TargetMode="External"/><Relationship Id="rId4" Type="http://schemas.openxmlformats.org/officeDocument/2006/relationships/hyperlink" Target="http://www.thetrevorprojec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6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0.png"/><Relationship Id="rId5" Type="http://schemas.openxmlformats.org/officeDocument/2006/relationships/image" Target="../media/image50.png"/><Relationship Id="rId10" Type="http://schemas.openxmlformats.org/officeDocument/2006/relationships/customXml" Target="../ink/ink4.xml"/><Relationship Id="rId9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customXml" Target="../ink/ink5.xml"/><Relationship Id="rId7" Type="http://schemas.openxmlformats.org/officeDocument/2006/relationships/image" Target="../media/image6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80.png"/><Relationship Id="rId5" Type="http://schemas.openxmlformats.org/officeDocument/2006/relationships/image" Target="../media/image50.png"/><Relationship Id="rId10" Type="http://schemas.openxmlformats.org/officeDocument/2006/relationships/customXml" Target="../ink/ink8.xml"/><Relationship Id="rId9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customXml" Target="../ink/ink9.xml"/><Relationship Id="rId7" Type="http://schemas.openxmlformats.org/officeDocument/2006/relationships/image" Target="../media/image6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80.png"/><Relationship Id="rId5" Type="http://schemas.openxmlformats.org/officeDocument/2006/relationships/image" Target="../media/image50.png"/><Relationship Id="rId10" Type="http://schemas.openxmlformats.org/officeDocument/2006/relationships/customXml" Target="../ink/ink12.xml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5D40A4"/>
          </a:fgClr>
          <a:bgClr>
            <a:schemeClr val="bg1"/>
          </a:bgClr>
        </a:patt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ctrTitle"/>
          </p:nvPr>
        </p:nvSpPr>
        <p:spPr>
          <a:xfrm flipH="1">
            <a:off x="4586188" y="805061"/>
            <a:ext cx="4557812" cy="16474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Helping Teachers and Parents Manage School Bullying</a:t>
            </a:r>
            <a:br>
              <a:rPr lang="en-US" sz="1050" dirty="0"/>
            </a:br>
            <a:endParaRPr sz="3200" dirty="0"/>
          </a:p>
        </p:txBody>
      </p:sp>
      <p:sp>
        <p:nvSpPr>
          <p:cNvPr id="2" name="Google Shape;173;p29">
            <a:extLst>
              <a:ext uri="{FF2B5EF4-FFF2-40B4-BE49-F238E27FC236}">
                <a16:creationId xmlns:a16="http://schemas.microsoft.com/office/drawing/2014/main" id="{E3B09AB4-98DD-9384-384B-D0387C1B8DC1}"/>
              </a:ext>
            </a:extLst>
          </p:cNvPr>
          <p:cNvSpPr txBox="1">
            <a:spLocks/>
          </p:cNvSpPr>
          <p:nvPr/>
        </p:nvSpPr>
        <p:spPr>
          <a:xfrm flipH="1">
            <a:off x="4713817" y="2021283"/>
            <a:ext cx="457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16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rgbClr val="F3F3F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ro-RO" sz="1600" dirty="0"/>
              <a:t>Erasmus+ Project „Consorțiu local pentru educație de calitate 2023-1-RO01-KA121-SCH-000118189”sub coordonarea Inspectoratului Școlar Județean Iași, România</a:t>
            </a:r>
          </a:p>
          <a:p>
            <a:pPr marL="0" indent="0"/>
            <a:r>
              <a:rPr lang="ro-RO" sz="1800" b="1" dirty="0">
                <a:solidFill>
                  <a:srgbClr val="FFC000"/>
                </a:solidFill>
              </a:rPr>
              <a:t>04.03-08.03.2024, St. Julian</a:t>
            </a:r>
            <a:r>
              <a:rPr lang="fr-FR" sz="1800" b="1" dirty="0">
                <a:solidFill>
                  <a:srgbClr val="FFC000"/>
                </a:solidFill>
              </a:rPr>
              <a:t>’</a:t>
            </a:r>
            <a:r>
              <a:rPr lang="ro-RO" sz="1800" b="1" dirty="0">
                <a:solidFill>
                  <a:srgbClr val="FFC000"/>
                </a:solidFill>
              </a:rPr>
              <a:t>s, MALTA</a:t>
            </a:r>
            <a:endParaRPr lang="en-US" sz="1800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58CC8-49C4-7ECF-6742-C1636E58A5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" y="89552"/>
            <a:ext cx="1627843" cy="483495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F1B58-47EE-BCD3-0698-A683B93281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180" y="89551"/>
            <a:ext cx="1470856" cy="483494"/>
          </a:xfrm>
          <a:prstGeom prst="rect">
            <a:avLst/>
          </a:prstGeom>
          <a:ln>
            <a:noFill/>
          </a:ln>
          <a:effectLst>
            <a:outerShdw blurRad="292100" dist="139700" dir="2700000" sx="12000" sy="12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96EDA-7E9E-623C-71A5-45CA7F1D9E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54" y="690451"/>
            <a:ext cx="2804403" cy="424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B64F7-B375-FF37-4781-36F1A93A0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246" y="3446108"/>
            <a:ext cx="3642571" cy="75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8;p55">
            <a:extLst>
              <a:ext uri="{FF2B5EF4-FFF2-40B4-BE49-F238E27FC236}">
                <a16:creationId xmlns:a16="http://schemas.microsoft.com/office/drawing/2014/main" id="{DEE9D60E-2316-FB89-6D37-88156F3A176D}"/>
              </a:ext>
            </a:extLst>
          </p:cNvPr>
          <p:cNvSpPr/>
          <p:nvPr/>
        </p:nvSpPr>
        <p:spPr>
          <a:xfrm>
            <a:off x="7615342" y="76759"/>
            <a:ext cx="1494900" cy="14949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 flipH="1">
            <a:off x="5308367" y="-197813"/>
            <a:ext cx="3846000" cy="13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Ziua 4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14:cNvPr>
              <p14:cNvContentPartPr/>
              <p14:nvPr/>
            </p14:nvContentPartPr>
            <p14:xfrm>
              <a:off x="1001757" y="2771973"/>
              <a:ext cx="705240" cy="1083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117" y="2663973"/>
                <a:ext cx="812880" cy="1299600"/>
              </a:xfrm>
              <a:prstGeom prst="rect">
                <a:avLst/>
              </a:prstGeom>
            </p:spPr>
          </p:pic>
        </mc:Fallback>
      </mc:AlternateContent>
      <p:sp>
        <p:nvSpPr>
          <p:cNvPr id="220" name="Google Shape;220;p33"/>
          <p:cNvSpPr txBox="1">
            <a:spLocks noGrp="1"/>
          </p:cNvSpPr>
          <p:nvPr>
            <p:ph type="subTitle" idx="1"/>
          </p:nvPr>
        </p:nvSpPr>
        <p:spPr>
          <a:xfrm flipH="1">
            <a:off x="5385900" y="1892420"/>
            <a:ext cx="3151391" cy="1073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/>
              <a:t>„Spirala conflictuală” și interesele grupului de elevi </a:t>
            </a:r>
            <a:endParaRPr sz="1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14:cNvPr>
              <p14:cNvContentPartPr/>
              <p14:nvPr/>
            </p14:nvContentPartPr>
            <p14:xfrm>
              <a:off x="-2351507" y="706586"/>
              <a:ext cx="2871890" cy="3793759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405157" y="598934"/>
                <a:ext cx="2979550" cy="400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14:cNvPr>
              <p14:cNvContentPartPr/>
              <p14:nvPr/>
            </p14:nvContentPartPr>
            <p14:xfrm>
              <a:off x="1095297" y="2703880"/>
              <a:ext cx="15120" cy="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1657" y="2595880"/>
                <a:ext cx="122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14:cNvPr>
              <p14:cNvContentPartPr/>
              <p14:nvPr/>
            </p14:nvContentPartPr>
            <p14:xfrm>
              <a:off x="-1745327" y="2316204"/>
              <a:ext cx="201600" cy="69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799327" y="2208204"/>
                <a:ext cx="30924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oogle Shape;1051;p71">
            <a:extLst>
              <a:ext uri="{FF2B5EF4-FFF2-40B4-BE49-F238E27FC236}">
                <a16:creationId xmlns:a16="http://schemas.microsoft.com/office/drawing/2014/main" id="{559CDBA7-B410-6114-5F14-1C6942E2D05C}"/>
              </a:ext>
            </a:extLst>
          </p:cNvPr>
          <p:cNvGrpSpPr/>
          <p:nvPr/>
        </p:nvGrpSpPr>
        <p:grpSpPr>
          <a:xfrm>
            <a:off x="6501368" y="2760789"/>
            <a:ext cx="2407424" cy="1821755"/>
            <a:chOff x="5037800" y="1548446"/>
            <a:chExt cx="3098870" cy="2717823"/>
          </a:xfrm>
        </p:grpSpPr>
        <p:sp>
          <p:nvSpPr>
            <p:cNvPr id="197" name="Google Shape;1052;p71">
              <a:extLst>
                <a:ext uri="{FF2B5EF4-FFF2-40B4-BE49-F238E27FC236}">
                  <a16:creationId xmlns:a16="http://schemas.microsoft.com/office/drawing/2014/main" id="{9B7C53EC-62E3-1F8C-E1FE-CD4AC867D480}"/>
                </a:ext>
              </a:extLst>
            </p:cNvPr>
            <p:cNvSpPr/>
            <p:nvPr/>
          </p:nvSpPr>
          <p:spPr>
            <a:xfrm>
              <a:off x="5046651" y="2169736"/>
              <a:ext cx="3090019" cy="1980546"/>
            </a:xfrm>
            <a:custGeom>
              <a:avLst/>
              <a:gdLst/>
              <a:ahLst/>
              <a:cxnLst/>
              <a:rect l="l" t="t" r="r" b="b"/>
              <a:pathLst>
                <a:path w="37705" h="24167" extrusionOk="0">
                  <a:moveTo>
                    <a:pt x="27712" y="0"/>
                  </a:moveTo>
                  <a:cubicBezTo>
                    <a:pt x="27518" y="0"/>
                    <a:pt x="27324" y="7"/>
                    <a:pt x="27129" y="19"/>
                  </a:cubicBezTo>
                  <a:cubicBezTo>
                    <a:pt x="24107" y="217"/>
                    <a:pt x="21254" y="1897"/>
                    <a:pt x="19529" y="4344"/>
                  </a:cubicBezTo>
                  <a:cubicBezTo>
                    <a:pt x="18869" y="5274"/>
                    <a:pt x="18368" y="6311"/>
                    <a:pt x="17617" y="7174"/>
                  </a:cubicBezTo>
                  <a:cubicBezTo>
                    <a:pt x="16909" y="7982"/>
                    <a:pt x="15913" y="8643"/>
                    <a:pt x="14844" y="8643"/>
                  </a:cubicBezTo>
                  <a:cubicBezTo>
                    <a:pt x="14773" y="8643"/>
                    <a:pt x="14701" y="8640"/>
                    <a:pt x="14630" y="8634"/>
                  </a:cubicBezTo>
                  <a:cubicBezTo>
                    <a:pt x="13959" y="8577"/>
                    <a:pt x="13344" y="8267"/>
                    <a:pt x="12725" y="8014"/>
                  </a:cubicBezTo>
                  <a:cubicBezTo>
                    <a:pt x="11555" y="7526"/>
                    <a:pt x="10277" y="7227"/>
                    <a:pt x="9011" y="7227"/>
                  </a:cubicBezTo>
                  <a:cubicBezTo>
                    <a:pt x="8347" y="7227"/>
                    <a:pt x="7687" y="7309"/>
                    <a:pt x="7047" y="7489"/>
                  </a:cubicBezTo>
                  <a:cubicBezTo>
                    <a:pt x="4718" y="8150"/>
                    <a:pt x="2903" y="10032"/>
                    <a:pt x="1861" y="12175"/>
                  </a:cubicBezTo>
                  <a:cubicBezTo>
                    <a:pt x="818" y="14317"/>
                    <a:pt x="456" y="16719"/>
                    <a:pt x="248" y="19087"/>
                  </a:cubicBezTo>
                  <a:cubicBezTo>
                    <a:pt x="102" y="20773"/>
                    <a:pt x="22" y="22464"/>
                    <a:pt x="0" y="24155"/>
                  </a:cubicBezTo>
                  <a:lnTo>
                    <a:pt x="1583" y="24155"/>
                  </a:lnTo>
                  <a:lnTo>
                    <a:pt x="16406" y="24161"/>
                  </a:lnTo>
                  <a:lnTo>
                    <a:pt x="21406" y="24161"/>
                  </a:lnTo>
                  <a:lnTo>
                    <a:pt x="36939" y="24166"/>
                  </a:lnTo>
                  <a:lnTo>
                    <a:pt x="37041" y="24166"/>
                  </a:lnTo>
                  <a:cubicBezTo>
                    <a:pt x="37125" y="23366"/>
                    <a:pt x="37198" y="22565"/>
                    <a:pt x="37260" y="21764"/>
                  </a:cubicBezTo>
                  <a:cubicBezTo>
                    <a:pt x="37356" y="20643"/>
                    <a:pt x="37429" y="19521"/>
                    <a:pt x="37486" y="18399"/>
                  </a:cubicBezTo>
                  <a:cubicBezTo>
                    <a:pt x="37666" y="15027"/>
                    <a:pt x="37705" y="11622"/>
                    <a:pt x="36995" y="8319"/>
                  </a:cubicBezTo>
                  <a:cubicBezTo>
                    <a:pt x="36635" y="6638"/>
                    <a:pt x="36065" y="4970"/>
                    <a:pt x="35045" y="3578"/>
                  </a:cubicBezTo>
                  <a:cubicBezTo>
                    <a:pt x="33382" y="1324"/>
                    <a:pt x="30546" y="0"/>
                    <a:pt x="2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053;p71">
              <a:extLst>
                <a:ext uri="{FF2B5EF4-FFF2-40B4-BE49-F238E27FC236}">
                  <a16:creationId xmlns:a16="http://schemas.microsoft.com/office/drawing/2014/main" id="{A8888999-876D-5419-E14E-C0DDB97B44E8}"/>
                </a:ext>
              </a:extLst>
            </p:cNvPr>
            <p:cNvSpPr/>
            <p:nvPr/>
          </p:nvSpPr>
          <p:spPr>
            <a:xfrm>
              <a:off x="5049847" y="3780123"/>
              <a:ext cx="1506697" cy="369688"/>
            </a:xfrm>
            <a:custGeom>
              <a:avLst/>
              <a:gdLst/>
              <a:ahLst/>
              <a:cxnLst/>
              <a:rect l="l" t="t" r="r" b="b"/>
              <a:pathLst>
                <a:path w="18385" h="4511" extrusionOk="0">
                  <a:moveTo>
                    <a:pt x="11097" y="0"/>
                  </a:moveTo>
                  <a:cubicBezTo>
                    <a:pt x="10993" y="0"/>
                    <a:pt x="10889" y="7"/>
                    <a:pt x="10786" y="23"/>
                  </a:cubicBezTo>
                  <a:cubicBezTo>
                    <a:pt x="10334" y="85"/>
                    <a:pt x="9912" y="293"/>
                    <a:pt x="9540" y="548"/>
                  </a:cubicBezTo>
                  <a:cubicBezTo>
                    <a:pt x="8796" y="1049"/>
                    <a:pt x="8174" y="1838"/>
                    <a:pt x="8164" y="2729"/>
                  </a:cubicBezTo>
                  <a:cubicBezTo>
                    <a:pt x="7708" y="2104"/>
                    <a:pt x="7081" y="1534"/>
                    <a:pt x="6314" y="1388"/>
                  </a:cubicBezTo>
                  <a:cubicBezTo>
                    <a:pt x="6212" y="1369"/>
                    <a:pt x="6107" y="1360"/>
                    <a:pt x="6002" y="1360"/>
                  </a:cubicBezTo>
                  <a:cubicBezTo>
                    <a:pt x="5320" y="1360"/>
                    <a:pt x="4618" y="1747"/>
                    <a:pt x="4437" y="2403"/>
                  </a:cubicBezTo>
                  <a:cubicBezTo>
                    <a:pt x="3885" y="1612"/>
                    <a:pt x="3163" y="773"/>
                    <a:pt x="2205" y="756"/>
                  </a:cubicBezTo>
                  <a:cubicBezTo>
                    <a:pt x="2198" y="756"/>
                    <a:pt x="2191" y="756"/>
                    <a:pt x="2184" y="756"/>
                  </a:cubicBezTo>
                  <a:cubicBezTo>
                    <a:pt x="1386" y="756"/>
                    <a:pt x="685" y="1371"/>
                    <a:pt x="355" y="2098"/>
                  </a:cubicBezTo>
                  <a:cubicBezTo>
                    <a:pt x="22" y="2830"/>
                    <a:pt x="1" y="3660"/>
                    <a:pt x="6" y="4466"/>
                  </a:cubicBezTo>
                  <a:lnTo>
                    <a:pt x="6" y="4505"/>
                  </a:lnTo>
                  <a:lnTo>
                    <a:pt x="1544" y="4505"/>
                  </a:lnTo>
                  <a:lnTo>
                    <a:pt x="16367" y="4511"/>
                  </a:lnTo>
                  <a:lnTo>
                    <a:pt x="18385" y="4511"/>
                  </a:lnTo>
                  <a:cubicBezTo>
                    <a:pt x="18166" y="3704"/>
                    <a:pt x="17551" y="3011"/>
                    <a:pt x="16779" y="2702"/>
                  </a:cubicBezTo>
                  <a:cubicBezTo>
                    <a:pt x="16456" y="2570"/>
                    <a:pt x="16107" y="2505"/>
                    <a:pt x="15759" y="2505"/>
                  </a:cubicBezTo>
                  <a:cubicBezTo>
                    <a:pt x="15256" y="2505"/>
                    <a:pt x="14753" y="2641"/>
                    <a:pt x="14326" y="2905"/>
                  </a:cubicBezTo>
                  <a:cubicBezTo>
                    <a:pt x="14016" y="2143"/>
                    <a:pt x="13621" y="1393"/>
                    <a:pt x="13024" y="829"/>
                  </a:cubicBezTo>
                  <a:cubicBezTo>
                    <a:pt x="12502" y="338"/>
                    <a:pt x="11805" y="0"/>
                    <a:pt x="11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54;p71">
              <a:extLst>
                <a:ext uri="{FF2B5EF4-FFF2-40B4-BE49-F238E27FC236}">
                  <a16:creationId xmlns:a16="http://schemas.microsoft.com/office/drawing/2014/main" id="{16B8CD78-0EB9-2435-EB48-D4BC830E2C34}"/>
                </a:ext>
              </a:extLst>
            </p:cNvPr>
            <p:cNvSpPr/>
            <p:nvPr/>
          </p:nvSpPr>
          <p:spPr>
            <a:xfrm>
              <a:off x="6560246" y="4105561"/>
              <a:ext cx="212093" cy="44254"/>
            </a:xfrm>
            <a:custGeom>
              <a:avLst/>
              <a:gdLst/>
              <a:ahLst/>
              <a:cxnLst/>
              <a:rect l="l" t="t" r="r" b="b"/>
              <a:pathLst>
                <a:path w="2588" h="540" extrusionOk="0">
                  <a:moveTo>
                    <a:pt x="1287" y="0"/>
                  </a:moveTo>
                  <a:cubicBezTo>
                    <a:pt x="785" y="0"/>
                    <a:pt x="321" y="152"/>
                    <a:pt x="1" y="540"/>
                  </a:cubicBezTo>
                  <a:lnTo>
                    <a:pt x="2588" y="540"/>
                  </a:lnTo>
                  <a:cubicBezTo>
                    <a:pt x="2283" y="230"/>
                    <a:pt x="1861" y="32"/>
                    <a:pt x="1421" y="4"/>
                  </a:cubicBezTo>
                  <a:cubicBezTo>
                    <a:pt x="1377" y="2"/>
                    <a:pt x="1332" y="0"/>
                    <a:pt x="1287" y="0"/>
                  </a:cubicBezTo>
                  <a:close/>
                </a:path>
              </a:pathLst>
            </a:custGeom>
            <a:solidFill>
              <a:srgbClr val="FF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55;p71">
              <a:extLst>
                <a:ext uri="{FF2B5EF4-FFF2-40B4-BE49-F238E27FC236}">
                  <a16:creationId xmlns:a16="http://schemas.microsoft.com/office/drawing/2014/main" id="{D8BCC54E-B097-9466-45B7-2E170CA3A46B}"/>
                </a:ext>
              </a:extLst>
            </p:cNvPr>
            <p:cNvSpPr/>
            <p:nvPr/>
          </p:nvSpPr>
          <p:spPr>
            <a:xfrm>
              <a:off x="6800860" y="3723903"/>
              <a:ext cx="1276738" cy="426399"/>
            </a:xfrm>
            <a:custGeom>
              <a:avLst/>
              <a:gdLst/>
              <a:ahLst/>
              <a:cxnLst/>
              <a:rect l="l" t="t" r="r" b="b"/>
              <a:pathLst>
                <a:path w="15579" h="5203" extrusionOk="0">
                  <a:moveTo>
                    <a:pt x="11821" y="1"/>
                  </a:moveTo>
                  <a:cubicBezTo>
                    <a:pt x="11461" y="1"/>
                    <a:pt x="11101" y="50"/>
                    <a:pt x="10775" y="201"/>
                  </a:cubicBezTo>
                  <a:cubicBezTo>
                    <a:pt x="10144" y="489"/>
                    <a:pt x="9675" y="1087"/>
                    <a:pt x="9303" y="1673"/>
                  </a:cubicBezTo>
                  <a:cubicBezTo>
                    <a:pt x="8803" y="945"/>
                    <a:pt x="7926" y="508"/>
                    <a:pt x="7049" y="508"/>
                  </a:cubicBezTo>
                  <a:cubicBezTo>
                    <a:pt x="6838" y="508"/>
                    <a:pt x="6628" y="533"/>
                    <a:pt x="6423" y="585"/>
                  </a:cubicBezTo>
                  <a:cubicBezTo>
                    <a:pt x="5363" y="851"/>
                    <a:pt x="4517" y="1819"/>
                    <a:pt x="4398" y="2907"/>
                  </a:cubicBezTo>
                  <a:cubicBezTo>
                    <a:pt x="4054" y="2472"/>
                    <a:pt x="3518" y="2274"/>
                    <a:pt x="2963" y="2274"/>
                  </a:cubicBezTo>
                  <a:cubicBezTo>
                    <a:pt x="2441" y="2274"/>
                    <a:pt x="1900" y="2450"/>
                    <a:pt x="1484" y="2767"/>
                  </a:cubicBezTo>
                  <a:cubicBezTo>
                    <a:pt x="711" y="3347"/>
                    <a:pt x="284" y="4267"/>
                    <a:pt x="1" y="5197"/>
                  </a:cubicBezTo>
                  <a:lnTo>
                    <a:pt x="15534" y="5202"/>
                  </a:lnTo>
                  <a:cubicBezTo>
                    <a:pt x="15556" y="4452"/>
                    <a:pt x="15579" y="3692"/>
                    <a:pt x="15438" y="2948"/>
                  </a:cubicBezTo>
                  <a:cubicBezTo>
                    <a:pt x="15297" y="2197"/>
                    <a:pt x="14981" y="1459"/>
                    <a:pt x="14429" y="929"/>
                  </a:cubicBezTo>
                  <a:cubicBezTo>
                    <a:pt x="13814" y="343"/>
                    <a:pt x="12957" y="66"/>
                    <a:pt x="12105" y="10"/>
                  </a:cubicBezTo>
                  <a:cubicBezTo>
                    <a:pt x="12011" y="4"/>
                    <a:pt x="11916" y="1"/>
                    <a:pt x="11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56;p71">
              <a:extLst>
                <a:ext uri="{FF2B5EF4-FFF2-40B4-BE49-F238E27FC236}">
                  <a16:creationId xmlns:a16="http://schemas.microsoft.com/office/drawing/2014/main" id="{463DBFBF-C6AD-6835-4743-723050D71FF9}"/>
                </a:ext>
              </a:extLst>
            </p:cNvPr>
            <p:cNvSpPr/>
            <p:nvPr/>
          </p:nvSpPr>
          <p:spPr>
            <a:xfrm>
              <a:off x="5037800" y="4048029"/>
              <a:ext cx="3044453" cy="218240"/>
            </a:xfrm>
            <a:custGeom>
              <a:avLst/>
              <a:gdLst/>
              <a:ahLst/>
              <a:cxnLst/>
              <a:rect l="l" t="t" r="r" b="b"/>
              <a:pathLst>
                <a:path w="37149" h="2663" extrusionOk="0">
                  <a:moveTo>
                    <a:pt x="18578" y="1"/>
                  </a:moveTo>
                  <a:cubicBezTo>
                    <a:pt x="8316" y="1"/>
                    <a:pt x="0" y="599"/>
                    <a:pt x="0" y="1332"/>
                  </a:cubicBezTo>
                  <a:cubicBezTo>
                    <a:pt x="0" y="2064"/>
                    <a:pt x="8316" y="2662"/>
                    <a:pt x="18578" y="2662"/>
                  </a:cubicBezTo>
                  <a:cubicBezTo>
                    <a:pt x="28833" y="2662"/>
                    <a:pt x="37149" y="2064"/>
                    <a:pt x="37149" y="1332"/>
                  </a:cubicBezTo>
                  <a:cubicBezTo>
                    <a:pt x="37149" y="599"/>
                    <a:pt x="28833" y="1"/>
                    <a:pt x="18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057;p71">
              <a:extLst>
                <a:ext uri="{FF2B5EF4-FFF2-40B4-BE49-F238E27FC236}">
                  <a16:creationId xmlns:a16="http://schemas.microsoft.com/office/drawing/2014/main" id="{B8328516-1FA8-01EB-8856-EE96782748C6}"/>
                </a:ext>
              </a:extLst>
            </p:cNvPr>
            <p:cNvSpPr/>
            <p:nvPr/>
          </p:nvSpPr>
          <p:spPr>
            <a:xfrm>
              <a:off x="6602697" y="2515580"/>
              <a:ext cx="1362133" cy="1680108"/>
            </a:xfrm>
            <a:custGeom>
              <a:avLst/>
              <a:gdLst/>
              <a:ahLst/>
              <a:cxnLst/>
              <a:rect l="l" t="t" r="r" b="b"/>
              <a:pathLst>
                <a:path w="16621" h="20501" extrusionOk="0">
                  <a:moveTo>
                    <a:pt x="9980" y="6517"/>
                  </a:moveTo>
                  <a:lnTo>
                    <a:pt x="9309" y="10040"/>
                  </a:lnTo>
                  <a:lnTo>
                    <a:pt x="7466" y="7183"/>
                  </a:lnTo>
                  <a:lnTo>
                    <a:pt x="9980" y="6517"/>
                  </a:lnTo>
                  <a:close/>
                  <a:moveTo>
                    <a:pt x="12306" y="0"/>
                  </a:moveTo>
                  <a:cubicBezTo>
                    <a:pt x="9807" y="0"/>
                    <a:pt x="3412" y="1832"/>
                    <a:pt x="3412" y="1832"/>
                  </a:cubicBezTo>
                  <a:lnTo>
                    <a:pt x="1" y="8710"/>
                  </a:lnTo>
                  <a:lnTo>
                    <a:pt x="5808" y="12246"/>
                  </a:lnTo>
                  <a:lnTo>
                    <a:pt x="10144" y="17827"/>
                  </a:lnTo>
                  <a:lnTo>
                    <a:pt x="12093" y="20341"/>
                  </a:lnTo>
                  <a:cubicBezTo>
                    <a:pt x="12176" y="20445"/>
                    <a:pt x="12298" y="20501"/>
                    <a:pt x="12423" y="20501"/>
                  </a:cubicBezTo>
                  <a:cubicBezTo>
                    <a:pt x="12496" y="20501"/>
                    <a:pt x="12569" y="20482"/>
                    <a:pt x="12635" y="20443"/>
                  </a:cubicBezTo>
                  <a:lnTo>
                    <a:pt x="16621" y="18080"/>
                  </a:lnTo>
                  <a:lnTo>
                    <a:pt x="14716" y="17776"/>
                  </a:lnTo>
                  <a:lnTo>
                    <a:pt x="13391" y="15707"/>
                  </a:lnTo>
                  <a:lnTo>
                    <a:pt x="11716" y="13091"/>
                  </a:lnTo>
                  <a:lnTo>
                    <a:pt x="11705" y="13074"/>
                  </a:lnTo>
                  <a:lnTo>
                    <a:pt x="13701" y="12307"/>
                  </a:lnTo>
                  <a:lnTo>
                    <a:pt x="11830" y="11907"/>
                  </a:lnTo>
                  <a:cubicBezTo>
                    <a:pt x="11830" y="11907"/>
                    <a:pt x="12257" y="10492"/>
                    <a:pt x="12702" y="8874"/>
                  </a:cubicBezTo>
                  <a:cubicBezTo>
                    <a:pt x="13047" y="7611"/>
                    <a:pt x="13407" y="6230"/>
                    <a:pt x="13582" y="5299"/>
                  </a:cubicBezTo>
                  <a:cubicBezTo>
                    <a:pt x="13977" y="3186"/>
                    <a:pt x="14502" y="755"/>
                    <a:pt x="13087" y="113"/>
                  </a:cubicBezTo>
                  <a:cubicBezTo>
                    <a:pt x="12917" y="35"/>
                    <a:pt x="12648" y="0"/>
                    <a:pt x="12306" y="0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058;p71">
              <a:extLst>
                <a:ext uri="{FF2B5EF4-FFF2-40B4-BE49-F238E27FC236}">
                  <a16:creationId xmlns:a16="http://schemas.microsoft.com/office/drawing/2014/main" id="{D3A88480-6FE0-4FD1-2187-F9560C722683}"/>
                </a:ext>
              </a:extLst>
            </p:cNvPr>
            <p:cNvSpPr/>
            <p:nvPr/>
          </p:nvSpPr>
          <p:spPr>
            <a:xfrm>
              <a:off x="7302496" y="3242754"/>
              <a:ext cx="423039" cy="427628"/>
            </a:xfrm>
            <a:custGeom>
              <a:avLst/>
              <a:gdLst/>
              <a:ahLst/>
              <a:cxnLst/>
              <a:rect l="l" t="t" r="r" b="b"/>
              <a:pathLst>
                <a:path w="5162" h="5218" extrusionOk="0">
                  <a:moveTo>
                    <a:pt x="4163" y="1"/>
                  </a:moveTo>
                  <a:lnTo>
                    <a:pt x="866" y="790"/>
                  </a:lnTo>
                  <a:lnTo>
                    <a:pt x="488" y="2595"/>
                  </a:lnTo>
                  <a:lnTo>
                    <a:pt x="70" y="4612"/>
                  </a:lnTo>
                  <a:cubicBezTo>
                    <a:pt x="0" y="4937"/>
                    <a:pt x="255" y="5217"/>
                    <a:pt x="557" y="5217"/>
                  </a:cubicBezTo>
                  <a:cubicBezTo>
                    <a:pt x="617" y="5217"/>
                    <a:pt x="679" y="5206"/>
                    <a:pt x="741" y="5182"/>
                  </a:cubicBezTo>
                  <a:lnTo>
                    <a:pt x="3177" y="4218"/>
                  </a:lnTo>
                  <a:lnTo>
                    <a:pt x="5162" y="3434"/>
                  </a:lnTo>
                  <a:lnTo>
                    <a:pt x="3291" y="3034"/>
                  </a:lnTo>
                  <a:cubicBezTo>
                    <a:pt x="3291" y="3034"/>
                    <a:pt x="3515" y="2290"/>
                    <a:pt x="3809" y="1263"/>
                  </a:cubicBezTo>
                  <a:cubicBezTo>
                    <a:pt x="3921" y="875"/>
                    <a:pt x="4040" y="446"/>
                    <a:pt x="4163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059;p71">
              <a:extLst>
                <a:ext uri="{FF2B5EF4-FFF2-40B4-BE49-F238E27FC236}">
                  <a16:creationId xmlns:a16="http://schemas.microsoft.com/office/drawing/2014/main" id="{2492A55C-0E27-BD3D-DBC4-9203722076B6}"/>
                </a:ext>
              </a:extLst>
            </p:cNvPr>
            <p:cNvSpPr/>
            <p:nvPr/>
          </p:nvSpPr>
          <p:spPr>
            <a:xfrm>
              <a:off x="7302496" y="3346261"/>
              <a:ext cx="423039" cy="324122"/>
            </a:xfrm>
            <a:custGeom>
              <a:avLst/>
              <a:gdLst/>
              <a:ahLst/>
              <a:cxnLst/>
              <a:rect l="l" t="t" r="r" b="b"/>
              <a:pathLst>
                <a:path w="5162" h="3955" extrusionOk="0">
                  <a:moveTo>
                    <a:pt x="3809" y="0"/>
                  </a:moveTo>
                  <a:lnTo>
                    <a:pt x="488" y="1332"/>
                  </a:lnTo>
                  <a:lnTo>
                    <a:pt x="70" y="3349"/>
                  </a:lnTo>
                  <a:cubicBezTo>
                    <a:pt x="0" y="3674"/>
                    <a:pt x="255" y="3954"/>
                    <a:pt x="557" y="3954"/>
                  </a:cubicBezTo>
                  <a:cubicBezTo>
                    <a:pt x="617" y="3954"/>
                    <a:pt x="679" y="3943"/>
                    <a:pt x="741" y="3919"/>
                  </a:cubicBezTo>
                  <a:lnTo>
                    <a:pt x="3177" y="2955"/>
                  </a:lnTo>
                  <a:lnTo>
                    <a:pt x="5162" y="2171"/>
                  </a:lnTo>
                  <a:lnTo>
                    <a:pt x="3291" y="1771"/>
                  </a:lnTo>
                  <a:cubicBezTo>
                    <a:pt x="3291" y="1771"/>
                    <a:pt x="3515" y="1027"/>
                    <a:pt x="380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060;p71">
              <a:extLst>
                <a:ext uri="{FF2B5EF4-FFF2-40B4-BE49-F238E27FC236}">
                  <a16:creationId xmlns:a16="http://schemas.microsoft.com/office/drawing/2014/main" id="{1AD6834E-2CF7-AB8A-AB0A-2DF0457F47E6}"/>
                </a:ext>
              </a:extLst>
            </p:cNvPr>
            <p:cNvSpPr/>
            <p:nvPr/>
          </p:nvSpPr>
          <p:spPr>
            <a:xfrm>
              <a:off x="7433949" y="3802742"/>
              <a:ext cx="530888" cy="392962"/>
            </a:xfrm>
            <a:custGeom>
              <a:avLst/>
              <a:gdLst/>
              <a:ahLst/>
              <a:cxnLst/>
              <a:rect l="l" t="t" r="r" b="b"/>
              <a:pathLst>
                <a:path w="6478" h="4795" extrusionOk="0">
                  <a:moveTo>
                    <a:pt x="3248" y="1"/>
                  </a:moveTo>
                  <a:lnTo>
                    <a:pt x="1" y="2121"/>
                  </a:lnTo>
                  <a:lnTo>
                    <a:pt x="841" y="3204"/>
                  </a:lnTo>
                  <a:lnTo>
                    <a:pt x="1950" y="4635"/>
                  </a:lnTo>
                  <a:cubicBezTo>
                    <a:pt x="2033" y="4739"/>
                    <a:pt x="2155" y="4795"/>
                    <a:pt x="2280" y="4795"/>
                  </a:cubicBezTo>
                  <a:cubicBezTo>
                    <a:pt x="2353" y="4795"/>
                    <a:pt x="2426" y="4776"/>
                    <a:pt x="2492" y="4737"/>
                  </a:cubicBezTo>
                  <a:lnTo>
                    <a:pt x="6478" y="2374"/>
                  </a:lnTo>
                  <a:lnTo>
                    <a:pt x="4573" y="2070"/>
                  </a:lnTo>
                  <a:lnTo>
                    <a:pt x="3879" y="987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061;p71">
              <a:extLst>
                <a:ext uri="{FF2B5EF4-FFF2-40B4-BE49-F238E27FC236}">
                  <a16:creationId xmlns:a16="http://schemas.microsoft.com/office/drawing/2014/main" id="{8F9997A7-10F4-2D96-7951-CBD4E9A0123A}"/>
                </a:ext>
              </a:extLst>
            </p:cNvPr>
            <p:cNvSpPr/>
            <p:nvPr/>
          </p:nvSpPr>
          <p:spPr>
            <a:xfrm>
              <a:off x="7502790" y="3883631"/>
              <a:ext cx="462048" cy="312075"/>
            </a:xfrm>
            <a:custGeom>
              <a:avLst/>
              <a:gdLst/>
              <a:ahLst/>
              <a:cxnLst/>
              <a:rect l="l" t="t" r="r" b="b"/>
              <a:pathLst>
                <a:path w="5638" h="3808" extrusionOk="0">
                  <a:moveTo>
                    <a:pt x="3039" y="0"/>
                  </a:moveTo>
                  <a:lnTo>
                    <a:pt x="1" y="2217"/>
                  </a:lnTo>
                  <a:lnTo>
                    <a:pt x="1110" y="3648"/>
                  </a:lnTo>
                  <a:cubicBezTo>
                    <a:pt x="1193" y="3752"/>
                    <a:pt x="1315" y="3808"/>
                    <a:pt x="1440" y="3808"/>
                  </a:cubicBezTo>
                  <a:cubicBezTo>
                    <a:pt x="1513" y="3808"/>
                    <a:pt x="1586" y="3789"/>
                    <a:pt x="1652" y="3750"/>
                  </a:cubicBezTo>
                  <a:lnTo>
                    <a:pt x="5638" y="1387"/>
                  </a:lnTo>
                  <a:lnTo>
                    <a:pt x="3733" y="1083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062;p71">
              <a:extLst>
                <a:ext uri="{FF2B5EF4-FFF2-40B4-BE49-F238E27FC236}">
                  <a16:creationId xmlns:a16="http://schemas.microsoft.com/office/drawing/2014/main" id="{C885AD1C-A1E8-79FA-58D7-9859AEA0AC89}"/>
                </a:ext>
              </a:extLst>
            </p:cNvPr>
            <p:cNvSpPr/>
            <p:nvPr/>
          </p:nvSpPr>
          <p:spPr>
            <a:xfrm>
              <a:off x="6697435" y="3038935"/>
              <a:ext cx="734294" cy="271754"/>
            </a:xfrm>
            <a:custGeom>
              <a:avLst/>
              <a:gdLst/>
              <a:ahLst/>
              <a:cxnLst/>
              <a:rect l="l" t="t" r="r" b="b"/>
              <a:pathLst>
                <a:path w="8960" h="3316" extrusionOk="0">
                  <a:moveTo>
                    <a:pt x="8902" y="1"/>
                  </a:moveTo>
                  <a:cubicBezTo>
                    <a:pt x="8897" y="1"/>
                    <a:pt x="8897" y="1"/>
                    <a:pt x="8892" y="8"/>
                  </a:cubicBezTo>
                  <a:cubicBezTo>
                    <a:pt x="8813" y="24"/>
                    <a:pt x="8637" y="69"/>
                    <a:pt x="8226" y="188"/>
                  </a:cubicBezTo>
                  <a:cubicBezTo>
                    <a:pt x="7809" y="300"/>
                    <a:pt x="7229" y="464"/>
                    <a:pt x="6597" y="644"/>
                  </a:cubicBezTo>
                  <a:cubicBezTo>
                    <a:pt x="5667" y="903"/>
                    <a:pt x="3958" y="1382"/>
                    <a:pt x="2938" y="1681"/>
                  </a:cubicBezTo>
                  <a:cubicBezTo>
                    <a:pt x="1140" y="2206"/>
                    <a:pt x="45" y="2409"/>
                    <a:pt x="40" y="2409"/>
                  </a:cubicBezTo>
                  <a:cubicBezTo>
                    <a:pt x="18" y="2415"/>
                    <a:pt x="0" y="2436"/>
                    <a:pt x="6" y="2454"/>
                  </a:cubicBezTo>
                  <a:cubicBezTo>
                    <a:pt x="11" y="2474"/>
                    <a:pt x="25" y="2489"/>
                    <a:pt x="43" y="2489"/>
                  </a:cubicBezTo>
                  <a:cubicBezTo>
                    <a:pt x="46" y="2489"/>
                    <a:pt x="49" y="2489"/>
                    <a:pt x="52" y="2488"/>
                  </a:cubicBezTo>
                  <a:cubicBezTo>
                    <a:pt x="63" y="2488"/>
                    <a:pt x="1156" y="2280"/>
                    <a:pt x="2961" y="1755"/>
                  </a:cubicBezTo>
                  <a:cubicBezTo>
                    <a:pt x="4674" y="1259"/>
                    <a:pt x="8311" y="244"/>
                    <a:pt x="8858" y="92"/>
                  </a:cubicBezTo>
                  <a:lnTo>
                    <a:pt x="8858" y="92"/>
                  </a:lnTo>
                  <a:cubicBezTo>
                    <a:pt x="8790" y="300"/>
                    <a:pt x="8632" y="989"/>
                    <a:pt x="8210" y="3271"/>
                  </a:cubicBezTo>
                  <a:cubicBezTo>
                    <a:pt x="8204" y="3294"/>
                    <a:pt x="8215" y="3311"/>
                    <a:pt x="8238" y="3316"/>
                  </a:cubicBezTo>
                  <a:lnTo>
                    <a:pt x="8249" y="3316"/>
                  </a:lnTo>
                  <a:cubicBezTo>
                    <a:pt x="8265" y="3316"/>
                    <a:pt x="8283" y="3305"/>
                    <a:pt x="8283" y="3282"/>
                  </a:cubicBezTo>
                  <a:cubicBezTo>
                    <a:pt x="8514" y="2054"/>
                    <a:pt x="8874" y="198"/>
                    <a:pt x="8942" y="63"/>
                  </a:cubicBezTo>
                  <a:cubicBezTo>
                    <a:pt x="8954" y="58"/>
                    <a:pt x="8959" y="42"/>
                    <a:pt x="8954" y="24"/>
                  </a:cubicBezTo>
                  <a:cubicBezTo>
                    <a:pt x="8949" y="15"/>
                    <a:pt x="8944" y="6"/>
                    <a:pt x="8922" y="6"/>
                  </a:cubicBezTo>
                  <a:cubicBezTo>
                    <a:pt x="8917" y="6"/>
                    <a:pt x="8910" y="6"/>
                    <a:pt x="8902" y="8"/>
                  </a:cubicBezTo>
                  <a:lnTo>
                    <a:pt x="8902" y="1"/>
                  </a:ln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063;p71">
              <a:extLst>
                <a:ext uri="{FF2B5EF4-FFF2-40B4-BE49-F238E27FC236}">
                  <a16:creationId xmlns:a16="http://schemas.microsoft.com/office/drawing/2014/main" id="{85B4470E-68E3-5E82-D301-3B16E6CE6C35}"/>
                </a:ext>
              </a:extLst>
            </p:cNvPr>
            <p:cNvSpPr/>
            <p:nvPr/>
          </p:nvSpPr>
          <p:spPr>
            <a:xfrm>
              <a:off x="5424537" y="2690633"/>
              <a:ext cx="564161" cy="1155694"/>
            </a:xfrm>
            <a:custGeom>
              <a:avLst/>
              <a:gdLst/>
              <a:ahLst/>
              <a:cxnLst/>
              <a:rect l="l" t="t" r="r" b="b"/>
              <a:pathLst>
                <a:path w="6884" h="14102" extrusionOk="0">
                  <a:moveTo>
                    <a:pt x="4274" y="1"/>
                  </a:moveTo>
                  <a:lnTo>
                    <a:pt x="3474" y="6450"/>
                  </a:lnTo>
                  <a:cubicBezTo>
                    <a:pt x="3474" y="6450"/>
                    <a:pt x="1" y="13300"/>
                    <a:pt x="125" y="13396"/>
                  </a:cubicBezTo>
                  <a:cubicBezTo>
                    <a:pt x="129" y="13399"/>
                    <a:pt x="133" y="13400"/>
                    <a:pt x="138" y="13400"/>
                  </a:cubicBezTo>
                  <a:cubicBezTo>
                    <a:pt x="300" y="13400"/>
                    <a:pt x="1167" y="11981"/>
                    <a:pt x="1167" y="11981"/>
                  </a:cubicBezTo>
                  <a:lnTo>
                    <a:pt x="1167" y="11981"/>
                  </a:lnTo>
                  <a:cubicBezTo>
                    <a:pt x="1167" y="11981"/>
                    <a:pt x="586" y="13886"/>
                    <a:pt x="739" y="14073"/>
                  </a:cubicBezTo>
                  <a:cubicBezTo>
                    <a:pt x="746" y="14081"/>
                    <a:pt x="753" y="14084"/>
                    <a:pt x="762" y="14084"/>
                  </a:cubicBezTo>
                  <a:cubicBezTo>
                    <a:pt x="951" y="14084"/>
                    <a:pt x="1601" y="12258"/>
                    <a:pt x="1601" y="12257"/>
                  </a:cubicBezTo>
                  <a:lnTo>
                    <a:pt x="1601" y="12257"/>
                  </a:lnTo>
                  <a:cubicBezTo>
                    <a:pt x="1601" y="12258"/>
                    <a:pt x="1263" y="14011"/>
                    <a:pt x="1478" y="14073"/>
                  </a:cubicBezTo>
                  <a:cubicBezTo>
                    <a:pt x="1482" y="14074"/>
                    <a:pt x="1486" y="14075"/>
                    <a:pt x="1490" y="14075"/>
                  </a:cubicBezTo>
                  <a:cubicBezTo>
                    <a:pt x="1709" y="14075"/>
                    <a:pt x="2182" y="12410"/>
                    <a:pt x="2182" y="12410"/>
                  </a:cubicBezTo>
                  <a:lnTo>
                    <a:pt x="2182" y="12410"/>
                  </a:lnTo>
                  <a:cubicBezTo>
                    <a:pt x="2182" y="12410"/>
                    <a:pt x="2155" y="14073"/>
                    <a:pt x="2306" y="14101"/>
                  </a:cubicBezTo>
                  <a:cubicBezTo>
                    <a:pt x="2307" y="14102"/>
                    <a:pt x="2309" y="14102"/>
                    <a:pt x="2310" y="14102"/>
                  </a:cubicBezTo>
                  <a:cubicBezTo>
                    <a:pt x="2466" y="14102"/>
                    <a:pt x="2892" y="12043"/>
                    <a:pt x="2892" y="12043"/>
                  </a:cubicBezTo>
                  <a:cubicBezTo>
                    <a:pt x="2892" y="12043"/>
                    <a:pt x="3430" y="13063"/>
                    <a:pt x="3606" y="13063"/>
                  </a:cubicBezTo>
                  <a:cubicBezTo>
                    <a:pt x="3613" y="13063"/>
                    <a:pt x="3620" y="13062"/>
                    <a:pt x="3625" y="13058"/>
                  </a:cubicBezTo>
                  <a:cubicBezTo>
                    <a:pt x="3784" y="12967"/>
                    <a:pt x="3535" y="11091"/>
                    <a:pt x="3535" y="11091"/>
                  </a:cubicBezTo>
                  <a:cubicBezTo>
                    <a:pt x="3535" y="11091"/>
                    <a:pt x="5531" y="7251"/>
                    <a:pt x="5746" y="6512"/>
                  </a:cubicBezTo>
                  <a:cubicBezTo>
                    <a:pt x="5960" y="5780"/>
                    <a:pt x="6884" y="462"/>
                    <a:pt x="6884" y="462"/>
                  </a:cubicBezTo>
                  <a:lnTo>
                    <a:pt x="4274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064;p71">
              <a:extLst>
                <a:ext uri="{FF2B5EF4-FFF2-40B4-BE49-F238E27FC236}">
                  <a16:creationId xmlns:a16="http://schemas.microsoft.com/office/drawing/2014/main" id="{3F4622B6-4AD2-62B8-A81E-AC00A188469F}"/>
                </a:ext>
              </a:extLst>
            </p:cNvPr>
            <p:cNvSpPr/>
            <p:nvPr/>
          </p:nvSpPr>
          <p:spPr>
            <a:xfrm>
              <a:off x="6023370" y="1548446"/>
              <a:ext cx="1036371" cy="796660"/>
            </a:xfrm>
            <a:custGeom>
              <a:avLst/>
              <a:gdLst/>
              <a:ahLst/>
              <a:cxnLst/>
              <a:rect l="l" t="t" r="r" b="b"/>
              <a:pathLst>
                <a:path w="12646" h="9721" extrusionOk="0">
                  <a:moveTo>
                    <a:pt x="11051" y="1"/>
                  </a:moveTo>
                  <a:cubicBezTo>
                    <a:pt x="10869" y="1"/>
                    <a:pt x="8309" y="2261"/>
                    <a:pt x="7577" y="2859"/>
                  </a:cubicBezTo>
                  <a:cubicBezTo>
                    <a:pt x="6839" y="3457"/>
                    <a:pt x="0" y="8593"/>
                    <a:pt x="0" y="8593"/>
                  </a:cubicBezTo>
                  <a:lnTo>
                    <a:pt x="2396" y="9720"/>
                  </a:lnTo>
                  <a:cubicBezTo>
                    <a:pt x="2396" y="9720"/>
                    <a:pt x="11772" y="2695"/>
                    <a:pt x="11727" y="2606"/>
                  </a:cubicBezTo>
                  <a:cubicBezTo>
                    <a:pt x="11720" y="2591"/>
                    <a:pt x="11683" y="2584"/>
                    <a:pt x="11625" y="2584"/>
                  </a:cubicBezTo>
                  <a:cubicBezTo>
                    <a:pt x="11322" y="2584"/>
                    <a:pt x="10458" y="2763"/>
                    <a:pt x="10458" y="2763"/>
                  </a:cubicBezTo>
                  <a:cubicBezTo>
                    <a:pt x="10458" y="2763"/>
                    <a:pt x="12646" y="1084"/>
                    <a:pt x="12511" y="993"/>
                  </a:cubicBezTo>
                  <a:cubicBezTo>
                    <a:pt x="12503" y="988"/>
                    <a:pt x="12490" y="985"/>
                    <a:pt x="12474" y="985"/>
                  </a:cubicBezTo>
                  <a:cubicBezTo>
                    <a:pt x="12210" y="985"/>
                    <a:pt x="10942" y="1680"/>
                    <a:pt x="10942" y="1680"/>
                  </a:cubicBezTo>
                  <a:cubicBezTo>
                    <a:pt x="10942" y="1680"/>
                    <a:pt x="12302" y="576"/>
                    <a:pt x="12139" y="530"/>
                  </a:cubicBezTo>
                  <a:cubicBezTo>
                    <a:pt x="12134" y="529"/>
                    <a:pt x="12129" y="529"/>
                    <a:pt x="12123" y="529"/>
                  </a:cubicBezTo>
                  <a:cubicBezTo>
                    <a:pt x="11909" y="529"/>
                    <a:pt x="10645" y="1292"/>
                    <a:pt x="10645" y="1292"/>
                  </a:cubicBezTo>
                  <a:cubicBezTo>
                    <a:pt x="10645" y="1292"/>
                    <a:pt x="11749" y="210"/>
                    <a:pt x="11585" y="142"/>
                  </a:cubicBezTo>
                  <a:cubicBezTo>
                    <a:pt x="11579" y="139"/>
                    <a:pt x="11572" y="138"/>
                    <a:pt x="11564" y="138"/>
                  </a:cubicBezTo>
                  <a:cubicBezTo>
                    <a:pt x="11342" y="138"/>
                    <a:pt x="10250" y="1016"/>
                    <a:pt x="10250" y="1016"/>
                  </a:cubicBezTo>
                  <a:cubicBezTo>
                    <a:pt x="10250" y="1016"/>
                    <a:pt x="11197" y="46"/>
                    <a:pt x="11056" y="1"/>
                  </a:cubicBezTo>
                  <a:cubicBezTo>
                    <a:pt x="11055" y="1"/>
                    <a:pt x="11053" y="1"/>
                    <a:pt x="11051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065;p71">
              <a:extLst>
                <a:ext uri="{FF2B5EF4-FFF2-40B4-BE49-F238E27FC236}">
                  <a16:creationId xmlns:a16="http://schemas.microsoft.com/office/drawing/2014/main" id="{9A14252C-67B4-104B-5343-F395467BF7C1}"/>
                </a:ext>
              </a:extLst>
            </p:cNvPr>
            <p:cNvSpPr/>
            <p:nvPr/>
          </p:nvSpPr>
          <p:spPr>
            <a:xfrm>
              <a:off x="5643516" y="1995748"/>
              <a:ext cx="1352052" cy="1301652"/>
            </a:xfrm>
            <a:custGeom>
              <a:avLst/>
              <a:gdLst/>
              <a:ahLst/>
              <a:cxnLst/>
              <a:rect l="l" t="t" r="r" b="b"/>
              <a:pathLst>
                <a:path w="16498" h="15883" extrusionOk="0">
                  <a:moveTo>
                    <a:pt x="7589" y="0"/>
                  </a:moveTo>
                  <a:lnTo>
                    <a:pt x="3508" y="3570"/>
                  </a:lnTo>
                  <a:lnTo>
                    <a:pt x="1568" y="5119"/>
                  </a:lnTo>
                  <a:lnTo>
                    <a:pt x="1" y="13582"/>
                  </a:lnTo>
                  <a:lnTo>
                    <a:pt x="4240" y="14473"/>
                  </a:lnTo>
                  <a:lnTo>
                    <a:pt x="5132" y="10695"/>
                  </a:lnTo>
                  <a:cubicBezTo>
                    <a:pt x="5132" y="10695"/>
                    <a:pt x="8080" y="11738"/>
                    <a:pt x="9619" y="13333"/>
                  </a:cubicBezTo>
                  <a:cubicBezTo>
                    <a:pt x="11153" y="14929"/>
                    <a:pt x="12478" y="15883"/>
                    <a:pt x="12478" y="15883"/>
                  </a:cubicBezTo>
                  <a:lnTo>
                    <a:pt x="16498" y="7650"/>
                  </a:lnTo>
                  <a:cubicBezTo>
                    <a:pt x="16498" y="7650"/>
                    <a:pt x="13763" y="6146"/>
                    <a:pt x="11705" y="5193"/>
                  </a:cubicBezTo>
                  <a:cubicBezTo>
                    <a:pt x="9647" y="4239"/>
                    <a:pt x="8514" y="3963"/>
                    <a:pt x="8514" y="3963"/>
                  </a:cubicBezTo>
                  <a:lnTo>
                    <a:pt x="10138" y="2493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066;p71">
              <a:extLst>
                <a:ext uri="{FF2B5EF4-FFF2-40B4-BE49-F238E27FC236}">
                  <a16:creationId xmlns:a16="http://schemas.microsoft.com/office/drawing/2014/main" id="{996536E8-A567-75F1-0AF8-95DB10C636A7}"/>
                </a:ext>
              </a:extLst>
            </p:cNvPr>
            <p:cNvSpPr/>
            <p:nvPr/>
          </p:nvSpPr>
          <p:spPr>
            <a:xfrm>
              <a:off x="6088441" y="2269637"/>
              <a:ext cx="918688" cy="356329"/>
            </a:xfrm>
            <a:custGeom>
              <a:avLst/>
              <a:gdLst/>
              <a:ahLst/>
              <a:cxnLst/>
              <a:rect l="l" t="t" r="r" b="b"/>
              <a:pathLst>
                <a:path w="11210" h="4348" extrusionOk="0">
                  <a:moveTo>
                    <a:pt x="38" y="1"/>
                  </a:moveTo>
                  <a:cubicBezTo>
                    <a:pt x="19" y="1"/>
                    <a:pt x="6" y="16"/>
                    <a:pt x="0" y="35"/>
                  </a:cubicBezTo>
                  <a:cubicBezTo>
                    <a:pt x="0" y="58"/>
                    <a:pt x="18" y="75"/>
                    <a:pt x="41" y="80"/>
                  </a:cubicBezTo>
                  <a:cubicBezTo>
                    <a:pt x="46" y="80"/>
                    <a:pt x="1015" y="187"/>
                    <a:pt x="3102" y="661"/>
                  </a:cubicBezTo>
                  <a:cubicBezTo>
                    <a:pt x="5227" y="1146"/>
                    <a:pt x="11085" y="4314"/>
                    <a:pt x="11142" y="4342"/>
                  </a:cubicBezTo>
                  <a:cubicBezTo>
                    <a:pt x="11147" y="4348"/>
                    <a:pt x="11158" y="4348"/>
                    <a:pt x="11163" y="4348"/>
                  </a:cubicBezTo>
                  <a:cubicBezTo>
                    <a:pt x="11175" y="4348"/>
                    <a:pt x="11192" y="4342"/>
                    <a:pt x="11197" y="4331"/>
                  </a:cubicBezTo>
                  <a:cubicBezTo>
                    <a:pt x="11209" y="4308"/>
                    <a:pt x="11197" y="4287"/>
                    <a:pt x="11181" y="4275"/>
                  </a:cubicBezTo>
                  <a:cubicBezTo>
                    <a:pt x="11124" y="4241"/>
                    <a:pt x="5256" y="1073"/>
                    <a:pt x="3119" y="588"/>
                  </a:cubicBezTo>
                  <a:cubicBezTo>
                    <a:pt x="1027" y="109"/>
                    <a:pt x="57" y="2"/>
                    <a:pt x="46" y="2"/>
                  </a:cubicBezTo>
                  <a:cubicBezTo>
                    <a:pt x="43" y="1"/>
                    <a:pt x="41" y="1"/>
                    <a:pt x="3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067;p71">
              <a:extLst>
                <a:ext uri="{FF2B5EF4-FFF2-40B4-BE49-F238E27FC236}">
                  <a16:creationId xmlns:a16="http://schemas.microsoft.com/office/drawing/2014/main" id="{73284580-70DD-FC28-BA5F-03E0787DF7E3}"/>
                </a:ext>
              </a:extLst>
            </p:cNvPr>
            <p:cNvSpPr/>
            <p:nvPr/>
          </p:nvSpPr>
          <p:spPr>
            <a:xfrm>
              <a:off x="5499361" y="1716287"/>
              <a:ext cx="390094" cy="419925"/>
            </a:xfrm>
            <a:custGeom>
              <a:avLst/>
              <a:gdLst/>
              <a:ahLst/>
              <a:cxnLst/>
              <a:rect l="l" t="t" r="r" b="b"/>
              <a:pathLst>
                <a:path w="4760" h="5124" extrusionOk="0">
                  <a:moveTo>
                    <a:pt x="2719" y="1"/>
                  </a:moveTo>
                  <a:cubicBezTo>
                    <a:pt x="2620" y="1"/>
                    <a:pt x="2526" y="35"/>
                    <a:pt x="2436" y="72"/>
                  </a:cubicBezTo>
                  <a:cubicBezTo>
                    <a:pt x="2098" y="225"/>
                    <a:pt x="1822" y="496"/>
                    <a:pt x="1573" y="772"/>
                  </a:cubicBezTo>
                  <a:cubicBezTo>
                    <a:pt x="971" y="1448"/>
                    <a:pt x="485" y="2226"/>
                    <a:pt x="1" y="3004"/>
                  </a:cubicBezTo>
                  <a:lnTo>
                    <a:pt x="181" y="3168"/>
                  </a:lnTo>
                  <a:cubicBezTo>
                    <a:pt x="152" y="3512"/>
                    <a:pt x="159" y="3861"/>
                    <a:pt x="204" y="4206"/>
                  </a:cubicBezTo>
                  <a:cubicBezTo>
                    <a:pt x="243" y="4527"/>
                    <a:pt x="339" y="4882"/>
                    <a:pt x="621" y="5039"/>
                  </a:cubicBezTo>
                  <a:cubicBezTo>
                    <a:pt x="733" y="5102"/>
                    <a:pt x="860" y="5124"/>
                    <a:pt x="989" y="5124"/>
                  </a:cubicBezTo>
                  <a:cubicBezTo>
                    <a:pt x="1081" y="5124"/>
                    <a:pt x="1174" y="5113"/>
                    <a:pt x="1263" y="5096"/>
                  </a:cubicBezTo>
                  <a:cubicBezTo>
                    <a:pt x="1979" y="4972"/>
                    <a:pt x="2634" y="4612"/>
                    <a:pt x="3225" y="4194"/>
                  </a:cubicBezTo>
                  <a:cubicBezTo>
                    <a:pt x="3779" y="3805"/>
                    <a:pt x="4302" y="3353"/>
                    <a:pt x="4635" y="2768"/>
                  </a:cubicBezTo>
                  <a:cubicBezTo>
                    <a:pt x="4697" y="2655"/>
                    <a:pt x="4760" y="2531"/>
                    <a:pt x="4731" y="2406"/>
                  </a:cubicBezTo>
                  <a:cubicBezTo>
                    <a:pt x="4706" y="2314"/>
                    <a:pt x="4613" y="2239"/>
                    <a:pt x="4525" y="2239"/>
                  </a:cubicBezTo>
                  <a:cubicBezTo>
                    <a:pt x="4496" y="2239"/>
                    <a:pt x="4468" y="2247"/>
                    <a:pt x="4443" y="2266"/>
                  </a:cubicBezTo>
                  <a:cubicBezTo>
                    <a:pt x="4641" y="1939"/>
                    <a:pt x="4708" y="1505"/>
                    <a:pt x="4500" y="1183"/>
                  </a:cubicBezTo>
                  <a:cubicBezTo>
                    <a:pt x="4359" y="980"/>
                    <a:pt x="4122" y="850"/>
                    <a:pt x="3873" y="823"/>
                  </a:cubicBezTo>
                  <a:cubicBezTo>
                    <a:pt x="3834" y="819"/>
                    <a:pt x="3794" y="816"/>
                    <a:pt x="3755" y="816"/>
                  </a:cubicBezTo>
                  <a:cubicBezTo>
                    <a:pt x="3550" y="816"/>
                    <a:pt x="3342" y="875"/>
                    <a:pt x="3158" y="969"/>
                  </a:cubicBezTo>
                  <a:cubicBezTo>
                    <a:pt x="3181" y="777"/>
                    <a:pt x="3204" y="580"/>
                    <a:pt x="3152" y="394"/>
                  </a:cubicBezTo>
                  <a:cubicBezTo>
                    <a:pt x="3102" y="214"/>
                    <a:pt x="2960" y="38"/>
                    <a:pt x="2775" y="5"/>
                  </a:cubicBezTo>
                  <a:cubicBezTo>
                    <a:pt x="2756" y="2"/>
                    <a:pt x="2737" y="1"/>
                    <a:pt x="271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068;p71">
              <a:extLst>
                <a:ext uri="{FF2B5EF4-FFF2-40B4-BE49-F238E27FC236}">
                  <a16:creationId xmlns:a16="http://schemas.microsoft.com/office/drawing/2014/main" id="{1C939BA0-7986-3D76-E66C-0233E3C53D75}"/>
                </a:ext>
              </a:extLst>
            </p:cNvPr>
            <p:cNvSpPr/>
            <p:nvPr/>
          </p:nvSpPr>
          <p:spPr>
            <a:xfrm>
              <a:off x="5689246" y="2231365"/>
              <a:ext cx="261674" cy="184393"/>
            </a:xfrm>
            <a:custGeom>
              <a:avLst/>
              <a:gdLst/>
              <a:ahLst/>
              <a:cxnLst/>
              <a:rect l="l" t="t" r="r" b="b"/>
              <a:pathLst>
                <a:path w="3193" h="2250" extrusionOk="0">
                  <a:moveTo>
                    <a:pt x="2639" y="1"/>
                  </a:moveTo>
                  <a:lnTo>
                    <a:pt x="2104" y="203"/>
                  </a:lnTo>
                  <a:lnTo>
                    <a:pt x="0" y="1015"/>
                  </a:lnTo>
                  <a:lnTo>
                    <a:pt x="1010" y="2244"/>
                  </a:lnTo>
                  <a:cubicBezTo>
                    <a:pt x="1010" y="2244"/>
                    <a:pt x="1106" y="2250"/>
                    <a:pt x="1253" y="2250"/>
                  </a:cubicBezTo>
                  <a:cubicBezTo>
                    <a:pt x="1634" y="2250"/>
                    <a:pt x="2361" y="2211"/>
                    <a:pt x="2673" y="1934"/>
                  </a:cubicBezTo>
                  <a:cubicBezTo>
                    <a:pt x="3102" y="1551"/>
                    <a:pt x="3192" y="802"/>
                    <a:pt x="3192" y="802"/>
                  </a:cubicBezTo>
                  <a:lnTo>
                    <a:pt x="3057" y="604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069;p71">
              <a:extLst>
                <a:ext uri="{FF2B5EF4-FFF2-40B4-BE49-F238E27FC236}">
                  <a16:creationId xmlns:a16="http://schemas.microsoft.com/office/drawing/2014/main" id="{1371D907-7CCC-31D1-99AA-A9E4ED7EF7E8}"/>
                </a:ext>
              </a:extLst>
            </p:cNvPr>
            <p:cNvSpPr/>
            <p:nvPr/>
          </p:nvSpPr>
          <p:spPr>
            <a:xfrm>
              <a:off x="5764643" y="2231365"/>
              <a:ext cx="175132" cy="71790"/>
            </a:xfrm>
            <a:custGeom>
              <a:avLst/>
              <a:gdLst/>
              <a:ahLst/>
              <a:cxnLst/>
              <a:rect l="l" t="t" r="r" b="b"/>
              <a:pathLst>
                <a:path w="2137" h="876" extrusionOk="0">
                  <a:moveTo>
                    <a:pt x="1719" y="1"/>
                  </a:moveTo>
                  <a:lnTo>
                    <a:pt x="1184" y="203"/>
                  </a:lnTo>
                  <a:lnTo>
                    <a:pt x="0" y="756"/>
                  </a:lnTo>
                  <a:lnTo>
                    <a:pt x="17" y="830"/>
                  </a:lnTo>
                  <a:cubicBezTo>
                    <a:pt x="17" y="830"/>
                    <a:pt x="305" y="875"/>
                    <a:pt x="701" y="875"/>
                  </a:cubicBezTo>
                  <a:cubicBezTo>
                    <a:pt x="1128" y="875"/>
                    <a:pt x="1681" y="823"/>
                    <a:pt x="2137" y="604"/>
                  </a:cubicBezTo>
                  <a:lnTo>
                    <a:pt x="1719" y="1"/>
                  </a:ln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070;p71">
              <a:extLst>
                <a:ext uri="{FF2B5EF4-FFF2-40B4-BE49-F238E27FC236}">
                  <a16:creationId xmlns:a16="http://schemas.microsoft.com/office/drawing/2014/main" id="{E422F9F3-C70E-1422-B584-500F5B05C6A7}"/>
                </a:ext>
              </a:extLst>
            </p:cNvPr>
            <p:cNvSpPr/>
            <p:nvPr/>
          </p:nvSpPr>
          <p:spPr>
            <a:xfrm>
              <a:off x="5479118" y="1842823"/>
              <a:ext cx="524906" cy="495403"/>
            </a:xfrm>
            <a:custGeom>
              <a:avLst/>
              <a:gdLst/>
              <a:ahLst/>
              <a:cxnLst/>
              <a:rect l="l" t="t" r="r" b="b"/>
              <a:pathLst>
                <a:path w="6405" h="6045" extrusionOk="0">
                  <a:moveTo>
                    <a:pt x="2604" y="0"/>
                  </a:moveTo>
                  <a:cubicBezTo>
                    <a:pt x="1475" y="0"/>
                    <a:pt x="466" y="793"/>
                    <a:pt x="196" y="1889"/>
                  </a:cubicBezTo>
                  <a:cubicBezTo>
                    <a:pt x="0" y="2701"/>
                    <a:pt x="225" y="3501"/>
                    <a:pt x="711" y="4076"/>
                  </a:cubicBezTo>
                  <a:cubicBezTo>
                    <a:pt x="914" y="4421"/>
                    <a:pt x="1962" y="5317"/>
                    <a:pt x="2847" y="6045"/>
                  </a:cubicBezTo>
                  <a:lnTo>
                    <a:pt x="4838" y="5243"/>
                  </a:lnTo>
                  <a:lnTo>
                    <a:pt x="4888" y="5226"/>
                  </a:lnTo>
                  <a:cubicBezTo>
                    <a:pt x="4888" y="5226"/>
                    <a:pt x="6319" y="4702"/>
                    <a:pt x="6381" y="3834"/>
                  </a:cubicBezTo>
                  <a:cubicBezTo>
                    <a:pt x="6404" y="3586"/>
                    <a:pt x="6241" y="3214"/>
                    <a:pt x="5998" y="2824"/>
                  </a:cubicBezTo>
                  <a:cubicBezTo>
                    <a:pt x="5869" y="2616"/>
                    <a:pt x="5920" y="2689"/>
                    <a:pt x="5772" y="2481"/>
                  </a:cubicBezTo>
                  <a:cubicBezTo>
                    <a:pt x="5728" y="2413"/>
                    <a:pt x="5676" y="2345"/>
                    <a:pt x="5632" y="2272"/>
                  </a:cubicBezTo>
                  <a:lnTo>
                    <a:pt x="5626" y="2272"/>
                  </a:lnTo>
                  <a:cubicBezTo>
                    <a:pt x="5486" y="2069"/>
                    <a:pt x="5327" y="1872"/>
                    <a:pt x="5181" y="1692"/>
                  </a:cubicBezTo>
                  <a:cubicBezTo>
                    <a:pt x="4950" y="1403"/>
                    <a:pt x="4736" y="1156"/>
                    <a:pt x="4583" y="981"/>
                  </a:cubicBezTo>
                  <a:cubicBezTo>
                    <a:pt x="4133" y="395"/>
                    <a:pt x="3433" y="6"/>
                    <a:pt x="2616" y="0"/>
                  </a:cubicBezTo>
                  <a:cubicBezTo>
                    <a:pt x="2612" y="0"/>
                    <a:pt x="2608" y="0"/>
                    <a:pt x="2604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071;p71">
              <a:extLst>
                <a:ext uri="{FF2B5EF4-FFF2-40B4-BE49-F238E27FC236}">
                  <a16:creationId xmlns:a16="http://schemas.microsoft.com/office/drawing/2014/main" id="{4B3A5D29-4537-3C3A-38B8-8FEF8B9C953C}"/>
                </a:ext>
              </a:extLst>
            </p:cNvPr>
            <p:cNvSpPr/>
            <p:nvPr/>
          </p:nvSpPr>
          <p:spPr>
            <a:xfrm>
              <a:off x="5774724" y="1938873"/>
              <a:ext cx="55974" cy="64005"/>
            </a:xfrm>
            <a:custGeom>
              <a:avLst/>
              <a:gdLst/>
              <a:ahLst/>
              <a:cxnLst/>
              <a:rect l="l" t="t" r="r" b="b"/>
              <a:pathLst>
                <a:path w="683" h="781" extrusionOk="0">
                  <a:moveTo>
                    <a:pt x="464" y="0"/>
                  </a:moveTo>
                  <a:cubicBezTo>
                    <a:pt x="427" y="0"/>
                    <a:pt x="388" y="11"/>
                    <a:pt x="351" y="35"/>
                  </a:cubicBezTo>
                  <a:cubicBezTo>
                    <a:pt x="232" y="114"/>
                    <a:pt x="97" y="283"/>
                    <a:pt x="47" y="413"/>
                  </a:cubicBezTo>
                  <a:cubicBezTo>
                    <a:pt x="6" y="509"/>
                    <a:pt x="1" y="621"/>
                    <a:pt x="57" y="700"/>
                  </a:cubicBezTo>
                  <a:cubicBezTo>
                    <a:pt x="102" y="755"/>
                    <a:pt x="170" y="781"/>
                    <a:pt x="240" y="781"/>
                  </a:cubicBezTo>
                  <a:cubicBezTo>
                    <a:pt x="283" y="781"/>
                    <a:pt x="328" y="770"/>
                    <a:pt x="367" y="751"/>
                  </a:cubicBezTo>
                  <a:cubicBezTo>
                    <a:pt x="469" y="700"/>
                    <a:pt x="536" y="604"/>
                    <a:pt x="593" y="509"/>
                  </a:cubicBezTo>
                  <a:cubicBezTo>
                    <a:pt x="638" y="424"/>
                    <a:pt x="683" y="333"/>
                    <a:pt x="683" y="238"/>
                  </a:cubicBezTo>
                  <a:cubicBezTo>
                    <a:pt x="683" y="109"/>
                    <a:pt x="581" y="0"/>
                    <a:pt x="464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072;p71">
              <a:extLst>
                <a:ext uri="{FF2B5EF4-FFF2-40B4-BE49-F238E27FC236}">
                  <a16:creationId xmlns:a16="http://schemas.microsoft.com/office/drawing/2014/main" id="{D88E27E2-751B-517B-4091-CFBD49AB28EF}"/>
                </a:ext>
              </a:extLst>
            </p:cNvPr>
            <p:cNvSpPr/>
            <p:nvPr/>
          </p:nvSpPr>
          <p:spPr>
            <a:xfrm>
              <a:off x="5444862" y="1823400"/>
              <a:ext cx="301749" cy="508269"/>
            </a:xfrm>
            <a:custGeom>
              <a:avLst/>
              <a:gdLst/>
              <a:ahLst/>
              <a:cxnLst/>
              <a:rect l="l" t="t" r="r" b="b"/>
              <a:pathLst>
                <a:path w="3682" h="6202" extrusionOk="0">
                  <a:moveTo>
                    <a:pt x="2526" y="1"/>
                  </a:moveTo>
                  <a:cubicBezTo>
                    <a:pt x="2419" y="1"/>
                    <a:pt x="2323" y="63"/>
                    <a:pt x="2233" y="118"/>
                  </a:cubicBezTo>
                  <a:cubicBezTo>
                    <a:pt x="1439" y="654"/>
                    <a:pt x="773" y="1377"/>
                    <a:pt x="305" y="2216"/>
                  </a:cubicBezTo>
                  <a:cubicBezTo>
                    <a:pt x="175" y="2441"/>
                    <a:pt x="62" y="2689"/>
                    <a:pt x="34" y="2949"/>
                  </a:cubicBezTo>
                  <a:cubicBezTo>
                    <a:pt x="0" y="3248"/>
                    <a:pt x="85" y="3552"/>
                    <a:pt x="226" y="3818"/>
                  </a:cubicBezTo>
                  <a:cubicBezTo>
                    <a:pt x="367" y="4088"/>
                    <a:pt x="564" y="4320"/>
                    <a:pt x="767" y="4544"/>
                  </a:cubicBezTo>
                  <a:cubicBezTo>
                    <a:pt x="1426" y="5272"/>
                    <a:pt x="2204" y="5943"/>
                    <a:pt x="3151" y="6202"/>
                  </a:cubicBezTo>
                  <a:cubicBezTo>
                    <a:pt x="3299" y="5751"/>
                    <a:pt x="3349" y="5176"/>
                    <a:pt x="3164" y="4736"/>
                  </a:cubicBezTo>
                  <a:cubicBezTo>
                    <a:pt x="3304" y="4692"/>
                    <a:pt x="3395" y="4556"/>
                    <a:pt x="3456" y="4426"/>
                  </a:cubicBezTo>
                  <a:cubicBezTo>
                    <a:pt x="3591" y="4138"/>
                    <a:pt x="3682" y="3823"/>
                    <a:pt x="3648" y="3508"/>
                  </a:cubicBezTo>
                  <a:cubicBezTo>
                    <a:pt x="3620" y="3191"/>
                    <a:pt x="3456" y="2881"/>
                    <a:pt x="3185" y="2723"/>
                  </a:cubicBezTo>
                  <a:cubicBezTo>
                    <a:pt x="3417" y="2272"/>
                    <a:pt x="3575" y="1776"/>
                    <a:pt x="3524" y="1275"/>
                  </a:cubicBezTo>
                  <a:cubicBezTo>
                    <a:pt x="3474" y="779"/>
                    <a:pt x="3192" y="282"/>
                    <a:pt x="2740" y="57"/>
                  </a:cubicBezTo>
                  <a:cubicBezTo>
                    <a:pt x="2673" y="24"/>
                    <a:pt x="2599" y="1"/>
                    <a:pt x="252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073;p71">
              <a:extLst>
                <a:ext uri="{FF2B5EF4-FFF2-40B4-BE49-F238E27FC236}">
                  <a16:creationId xmlns:a16="http://schemas.microsoft.com/office/drawing/2014/main" id="{BC0AE0C5-ED99-7BC5-8BBA-8259E80D950E}"/>
                </a:ext>
              </a:extLst>
            </p:cNvPr>
            <p:cNvSpPr/>
            <p:nvPr/>
          </p:nvSpPr>
          <p:spPr>
            <a:xfrm>
              <a:off x="5891589" y="1944118"/>
              <a:ext cx="113750" cy="94737"/>
            </a:xfrm>
            <a:custGeom>
              <a:avLst/>
              <a:gdLst/>
              <a:ahLst/>
              <a:cxnLst/>
              <a:rect l="l" t="t" r="r" b="b"/>
              <a:pathLst>
                <a:path w="1388" h="1156" extrusionOk="0">
                  <a:moveTo>
                    <a:pt x="1049" y="1"/>
                  </a:moveTo>
                  <a:cubicBezTo>
                    <a:pt x="708" y="1"/>
                    <a:pt x="1" y="513"/>
                    <a:pt x="1" y="513"/>
                  </a:cubicBezTo>
                  <a:lnTo>
                    <a:pt x="503" y="1155"/>
                  </a:lnTo>
                  <a:cubicBezTo>
                    <a:pt x="503" y="1155"/>
                    <a:pt x="1388" y="297"/>
                    <a:pt x="1191" y="55"/>
                  </a:cubicBezTo>
                  <a:cubicBezTo>
                    <a:pt x="1160" y="17"/>
                    <a:pt x="1110" y="1"/>
                    <a:pt x="1049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074;p71">
              <a:extLst>
                <a:ext uri="{FF2B5EF4-FFF2-40B4-BE49-F238E27FC236}">
                  <a16:creationId xmlns:a16="http://schemas.microsoft.com/office/drawing/2014/main" id="{B6CDCC5C-2C46-80B5-B678-19C4D88F8AA3}"/>
                </a:ext>
              </a:extLst>
            </p:cNvPr>
            <p:cNvSpPr/>
            <p:nvPr/>
          </p:nvSpPr>
          <p:spPr>
            <a:xfrm>
              <a:off x="5891589" y="1986078"/>
              <a:ext cx="41222" cy="52777"/>
            </a:xfrm>
            <a:custGeom>
              <a:avLst/>
              <a:gdLst/>
              <a:ahLst/>
              <a:cxnLst/>
              <a:rect l="l" t="t" r="r" b="b"/>
              <a:pathLst>
                <a:path w="503" h="644" extrusionOk="0">
                  <a:moveTo>
                    <a:pt x="1" y="1"/>
                  </a:moveTo>
                  <a:lnTo>
                    <a:pt x="1" y="1"/>
                  </a:lnTo>
                  <a:lnTo>
                    <a:pt x="503" y="643"/>
                  </a:lnTo>
                  <a:close/>
                </a:path>
              </a:pathLst>
            </a:custGeom>
            <a:solidFill>
              <a:srgbClr val="FF9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075;p71">
              <a:extLst>
                <a:ext uri="{FF2B5EF4-FFF2-40B4-BE49-F238E27FC236}">
                  <a16:creationId xmlns:a16="http://schemas.microsoft.com/office/drawing/2014/main" id="{72F7D381-260C-83A4-2BA7-862FF9E119B9}"/>
                </a:ext>
              </a:extLst>
            </p:cNvPr>
            <p:cNvSpPr/>
            <p:nvPr/>
          </p:nvSpPr>
          <p:spPr>
            <a:xfrm>
              <a:off x="5755792" y="2048854"/>
              <a:ext cx="134566" cy="126699"/>
            </a:xfrm>
            <a:custGeom>
              <a:avLst/>
              <a:gdLst/>
              <a:ahLst/>
              <a:cxnLst/>
              <a:rect l="l" t="t" r="r" b="b"/>
              <a:pathLst>
                <a:path w="1642" h="1546" extrusionOk="0">
                  <a:moveTo>
                    <a:pt x="819" y="0"/>
                  </a:moveTo>
                  <a:cubicBezTo>
                    <a:pt x="435" y="0"/>
                    <a:pt x="102" y="289"/>
                    <a:pt x="52" y="677"/>
                  </a:cubicBezTo>
                  <a:cubicBezTo>
                    <a:pt x="0" y="1100"/>
                    <a:pt x="299" y="1489"/>
                    <a:pt x="723" y="1540"/>
                  </a:cubicBezTo>
                  <a:cubicBezTo>
                    <a:pt x="757" y="1546"/>
                    <a:pt x="790" y="1546"/>
                    <a:pt x="819" y="1546"/>
                  </a:cubicBezTo>
                  <a:cubicBezTo>
                    <a:pt x="1207" y="1546"/>
                    <a:pt x="1540" y="1264"/>
                    <a:pt x="1585" y="869"/>
                  </a:cubicBezTo>
                  <a:cubicBezTo>
                    <a:pt x="1641" y="446"/>
                    <a:pt x="1337" y="63"/>
                    <a:pt x="914" y="6"/>
                  </a:cubicBezTo>
                  <a:cubicBezTo>
                    <a:pt x="886" y="0"/>
                    <a:pt x="853" y="0"/>
                    <a:pt x="819" y="0"/>
                  </a:cubicBezTo>
                  <a:close/>
                </a:path>
              </a:pathLst>
            </a:custGeom>
            <a:solidFill>
              <a:srgbClr val="FF9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076;p71">
              <a:extLst>
                <a:ext uri="{FF2B5EF4-FFF2-40B4-BE49-F238E27FC236}">
                  <a16:creationId xmlns:a16="http://schemas.microsoft.com/office/drawing/2014/main" id="{B525D19A-C7C6-5A0B-DEFA-D99923FD7CD1}"/>
                </a:ext>
              </a:extLst>
            </p:cNvPr>
            <p:cNvSpPr/>
            <p:nvPr/>
          </p:nvSpPr>
          <p:spPr>
            <a:xfrm>
              <a:off x="5829304" y="1990176"/>
              <a:ext cx="39337" cy="35731"/>
            </a:xfrm>
            <a:custGeom>
              <a:avLst/>
              <a:gdLst/>
              <a:ahLst/>
              <a:cxnLst/>
              <a:rect l="l" t="t" r="r" b="b"/>
              <a:pathLst>
                <a:path w="480" h="436" extrusionOk="0">
                  <a:moveTo>
                    <a:pt x="199" y="0"/>
                  </a:moveTo>
                  <a:cubicBezTo>
                    <a:pt x="154" y="0"/>
                    <a:pt x="112" y="15"/>
                    <a:pt x="79" y="45"/>
                  </a:cubicBezTo>
                  <a:cubicBezTo>
                    <a:pt x="0" y="120"/>
                    <a:pt x="11" y="255"/>
                    <a:pt x="102" y="350"/>
                  </a:cubicBezTo>
                  <a:cubicBezTo>
                    <a:pt x="151" y="406"/>
                    <a:pt x="220" y="435"/>
                    <a:pt x="283" y="435"/>
                  </a:cubicBezTo>
                  <a:cubicBezTo>
                    <a:pt x="328" y="435"/>
                    <a:pt x="371" y="421"/>
                    <a:pt x="401" y="390"/>
                  </a:cubicBezTo>
                  <a:cubicBezTo>
                    <a:pt x="479" y="316"/>
                    <a:pt x="474" y="175"/>
                    <a:pt x="383" y="86"/>
                  </a:cubicBezTo>
                  <a:cubicBezTo>
                    <a:pt x="331" y="30"/>
                    <a:pt x="263" y="0"/>
                    <a:pt x="19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077;p71">
              <a:extLst>
                <a:ext uri="{FF2B5EF4-FFF2-40B4-BE49-F238E27FC236}">
                  <a16:creationId xmlns:a16="http://schemas.microsoft.com/office/drawing/2014/main" id="{9C14A4A3-6258-7132-AFD0-3D33D800D083}"/>
                </a:ext>
              </a:extLst>
            </p:cNvPr>
            <p:cNvSpPr/>
            <p:nvPr/>
          </p:nvSpPr>
          <p:spPr>
            <a:xfrm>
              <a:off x="5629666" y="2122449"/>
              <a:ext cx="138746" cy="129895"/>
            </a:xfrm>
            <a:custGeom>
              <a:avLst/>
              <a:gdLst/>
              <a:ahLst/>
              <a:cxnLst/>
              <a:rect l="l" t="t" r="r" b="b"/>
              <a:pathLst>
                <a:path w="1693" h="1585" extrusionOk="0">
                  <a:moveTo>
                    <a:pt x="905" y="0"/>
                  </a:moveTo>
                  <a:cubicBezTo>
                    <a:pt x="763" y="0"/>
                    <a:pt x="618" y="26"/>
                    <a:pt x="514" y="67"/>
                  </a:cubicBezTo>
                  <a:cubicBezTo>
                    <a:pt x="175" y="208"/>
                    <a:pt x="1" y="642"/>
                    <a:pt x="118" y="991"/>
                  </a:cubicBezTo>
                  <a:cubicBezTo>
                    <a:pt x="243" y="1340"/>
                    <a:pt x="604" y="1577"/>
                    <a:pt x="976" y="1584"/>
                  </a:cubicBezTo>
                  <a:cubicBezTo>
                    <a:pt x="985" y="1584"/>
                    <a:pt x="995" y="1584"/>
                    <a:pt x="1004" y="1584"/>
                  </a:cubicBezTo>
                  <a:cubicBezTo>
                    <a:pt x="1170" y="1584"/>
                    <a:pt x="1343" y="1537"/>
                    <a:pt x="1466" y="1426"/>
                  </a:cubicBezTo>
                  <a:cubicBezTo>
                    <a:pt x="1653" y="1256"/>
                    <a:pt x="1692" y="980"/>
                    <a:pt x="1647" y="738"/>
                  </a:cubicBezTo>
                  <a:cubicBezTo>
                    <a:pt x="1601" y="512"/>
                    <a:pt x="1472" y="202"/>
                    <a:pt x="1269" y="78"/>
                  </a:cubicBezTo>
                  <a:cubicBezTo>
                    <a:pt x="1173" y="23"/>
                    <a:pt x="1040" y="0"/>
                    <a:pt x="905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078;p71">
              <a:extLst>
                <a:ext uri="{FF2B5EF4-FFF2-40B4-BE49-F238E27FC236}">
                  <a16:creationId xmlns:a16="http://schemas.microsoft.com/office/drawing/2014/main" id="{BF70FCE8-AFEF-E586-A2BB-2D7F65E1C0D4}"/>
                </a:ext>
              </a:extLst>
            </p:cNvPr>
            <p:cNvSpPr/>
            <p:nvPr/>
          </p:nvSpPr>
          <p:spPr>
            <a:xfrm>
              <a:off x="5636550" y="2122367"/>
              <a:ext cx="129485" cy="129895"/>
            </a:xfrm>
            <a:custGeom>
              <a:avLst/>
              <a:gdLst/>
              <a:ahLst/>
              <a:cxnLst/>
              <a:rect l="l" t="t" r="r" b="b"/>
              <a:pathLst>
                <a:path w="1580" h="1585" extrusionOk="0">
                  <a:moveTo>
                    <a:pt x="819" y="0"/>
                  </a:moveTo>
                  <a:cubicBezTo>
                    <a:pt x="677" y="0"/>
                    <a:pt x="536" y="29"/>
                    <a:pt x="430" y="68"/>
                  </a:cubicBezTo>
                  <a:cubicBezTo>
                    <a:pt x="164" y="180"/>
                    <a:pt x="1" y="469"/>
                    <a:pt x="1" y="761"/>
                  </a:cubicBezTo>
                  <a:cubicBezTo>
                    <a:pt x="1" y="841"/>
                    <a:pt x="13" y="919"/>
                    <a:pt x="34" y="992"/>
                  </a:cubicBezTo>
                  <a:cubicBezTo>
                    <a:pt x="159" y="1341"/>
                    <a:pt x="520" y="1578"/>
                    <a:pt x="892" y="1585"/>
                  </a:cubicBezTo>
                  <a:lnTo>
                    <a:pt x="914" y="1585"/>
                  </a:lnTo>
                  <a:cubicBezTo>
                    <a:pt x="1083" y="1585"/>
                    <a:pt x="1259" y="1539"/>
                    <a:pt x="1382" y="1427"/>
                  </a:cubicBezTo>
                  <a:cubicBezTo>
                    <a:pt x="1523" y="1302"/>
                    <a:pt x="1580" y="1111"/>
                    <a:pt x="1580" y="919"/>
                  </a:cubicBezTo>
                  <a:cubicBezTo>
                    <a:pt x="1580" y="857"/>
                    <a:pt x="1574" y="795"/>
                    <a:pt x="1563" y="739"/>
                  </a:cubicBezTo>
                  <a:cubicBezTo>
                    <a:pt x="1517" y="513"/>
                    <a:pt x="1388" y="203"/>
                    <a:pt x="1185" y="79"/>
                  </a:cubicBezTo>
                  <a:cubicBezTo>
                    <a:pt x="1090" y="22"/>
                    <a:pt x="955" y="0"/>
                    <a:pt x="819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079;p71">
              <a:extLst>
                <a:ext uri="{FF2B5EF4-FFF2-40B4-BE49-F238E27FC236}">
                  <a16:creationId xmlns:a16="http://schemas.microsoft.com/office/drawing/2014/main" id="{9380FE4A-A631-73E3-81DC-791E68541B78}"/>
                </a:ext>
              </a:extLst>
            </p:cNvPr>
            <p:cNvSpPr/>
            <p:nvPr/>
          </p:nvSpPr>
          <p:spPr>
            <a:xfrm>
              <a:off x="5640320" y="2151952"/>
              <a:ext cx="115553" cy="36551"/>
            </a:xfrm>
            <a:custGeom>
              <a:avLst/>
              <a:gdLst/>
              <a:ahLst/>
              <a:cxnLst/>
              <a:rect l="l" t="t" r="r" b="b"/>
              <a:pathLst>
                <a:path w="1410" h="446" extrusionOk="0">
                  <a:moveTo>
                    <a:pt x="849" y="0"/>
                  </a:moveTo>
                  <a:cubicBezTo>
                    <a:pt x="786" y="0"/>
                    <a:pt x="723" y="6"/>
                    <a:pt x="660" y="17"/>
                  </a:cubicBezTo>
                  <a:cubicBezTo>
                    <a:pt x="417" y="56"/>
                    <a:pt x="186" y="186"/>
                    <a:pt x="17" y="378"/>
                  </a:cubicBezTo>
                  <a:cubicBezTo>
                    <a:pt x="1" y="394"/>
                    <a:pt x="1" y="417"/>
                    <a:pt x="17" y="434"/>
                  </a:cubicBezTo>
                  <a:cubicBezTo>
                    <a:pt x="22" y="439"/>
                    <a:pt x="34" y="446"/>
                    <a:pt x="45" y="446"/>
                  </a:cubicBezTo>
                  <a:cubicBezTo>
                    <a:pt x="56" y="446"/>
                    <a:pt x="63" y="439"/>
                    <a:pt x="74" y="428"/>
                  </a:cubicBezTo>
                  <a:cubicBezTo>
                    <a:pt x="237" y="254"/>
                    <a:pt x="451" y="135"/>
                    <a:pt x="677" y="95"/>
                  </a:cubicBezTo>
                  <a:cubicBezTo>
                    <a:pt x="734" y="86"/>
                    <a:pt x="791" y="81"/>
                    <a:pt x="848" y="81"/>
                  </a:cubicBezTo>
                  <a:cubicBezTo>
                    <a:pt x="1019" y="81"/>
                    <a:pt x="1190" y="124"/>
                    <a:pt x="1342" y="209"/>
                  </a:cubicBezTo>
                  <a:cubicBezTo>
                    <a:pt x="1349" y="213"/>
                    <a:pt x="1357" y="214"/>
                    <a:pt x="1364" y="214"/>
                  </a:cubicBezTo>
                  <a:cubicBezTo>
                    <a:pt x="1378" y="214"/>
                    <a:pt x="1391" y="207"/>
                    <a:pt x="1398" y="191"/>
                  </a:cubicBezTo>
                  <a:cubicBezTo>
                    <a:pt x="1409" y="175"/>
                    <a:pt x="1404" y="152"/>
                    <a:pt x="1382" y="141"/>
                  </a:cubicBezTo>
                  <a:cubicBezTo>
                    <a:pt x="1217" y="48"/>
                    <a:pt x="1035" y="0"/>
                    <a:pt x="84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080;p71">
              <a:extLst>
                <a:ext uri="{FF2B5EF4-FFF2-40B4-BE49-F238E27FC236}">
                  <a16:creationId xmlns:a16="http://schemas.microsoft.com/office/drawing/2014/main" id="{F6306191-47E3-9A06-4F38-39794E5D1016}"/>
                </a:ext>
              </a:extLst>
            </p:cNvPr>
            <p:cNvSpPr/>
            <p:nvPr/>
          </p:nvSpPr>
          <p:spPr>
            <a:xfrm>
              <a:off x="5686050" y="2158344"/>
              <a:ext cx="58268" cy="55564"/>
            </a:xfrm>
            <a:custGeom>
              <a:avLst/>
              <a:gdLst/>
              <a:ahLst/>
              <a:cxnLst/>
              <a:rect l="l" t="t" r="r" b="b"/>
              <a:pathLst>
                <a:path w="711" h="678" extrusionOk="0">
                  <a:moveTo>
                    <a:pt x="675" y="0"/>
                  </a:moveTo>
                  <a:cubicBezTo>
                    <a:pt x="672" y="0"/>
                    <a:pt x="669" y="0"/>
                    <a:pt x="666" y="1"/>
                  </a:cubicBezTo>
                  <a:cubicBezTo>
                    <a:pt x="486" y="17"/>
                    <a:pt x="333" y="85"/>
                    <a:pt x="215" y="187"/>
                  </a:cubicBezTo>
                  <a:cubicBezTo>
                    <a:pt x="80" y="306"/>
                    <a:pt x="0" y="475"/>
                    <a:pt x="6" y="638"/>
                  </a:cubicBezTo>
                  <a:cubicBezTo>
                    <a:pt x="6" y="660"/>
                    <a:pt x="23" y="678"/>
                    <a:pt x="46" y="678"/>
                  </a:cubicBezTo>
                  <a:cubicBezTo>
                    <a:pt x="68" y="678"/>
                    <a:pt x="85" y="655"/>
                    <a:pt x="85" y="638"/>
                  </a:cubicBezTo>
                  <a:cubicBezTo>
                    <a:pt x="80" y="496"/>
                    <a:pt x="148" y="350"/>
                    <a:pt x="265" y="249"/>
                  </a:cubicBezTo>
                  <a:cubicBezTo>
                    <a:pt x="401" y="131"/>
                    <a:pt x="559" y="90"/>
                    <a:pt x="677" y="80"/>
                  </a:cubicBezTo>
                  <a:cubicBezTo>
                    <a:pt x="694" y="74"/>
                    <a:pt x="710" y="57"/>
                    <a:pt x="710" y="35"/>
                  </a:cubicBezTo>
                  <a:cubicBezTo>
                    <a:pt x="706" y="15"/>
                    <a:pt x="693" y="0"/>
                    <a:pt x="67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081;p71">
              <a:extLst>
                <a:ext uri="{FF2B5EF4-FFF2-40B4-BE49-F238E27FC236}">
                  <a16:creationId xmlns:a16="http://schemas.microsoft.com/office/drawing/2014/main" id="{65C146F2-9A00-4EC2-ADCF-AE0A3B20F06C}"/>
                </a:ext>
              </a:extLst>
            </p:cNvPr>
            <p:cNvSpPr/>
            <p:nvPr/>
          </p:nvSpPr>
          <p:spPr>
            <a:xfrm>
              <a:off x="5916093" y="2048281"/>
              <a:ext cx="42124" cy="30240"/>
            </a:xfrm>
            <a:custGeom>
              <a:avLst/>
              <a:gdLst/>
              <a:ahLst/>
              <a:cxnLst/>
              <a:rect l="l" t="t" r="r" b="b"/>
              <a:pathLst>
                <a:path w="514" h="369" extrusionOk="0">
                  <a:moveTo>
                    <a:pt x="472" y="1"/>
                  </a:moveTo>
                  <a:cubicBezTo>
                    <a:pt x="469" y="1"/>
                    <a:pt x="466" y="1"/>
                    <a:pt x="463" y="2"/>
                  </a:cubicBezTo>
                  <a:cubicBezTo>
                    <a:pt x="284" y="53"/>
                    <a:pt x="125" y="160"/>
                    <a:pt x="13" y="306"/>
                  </a:cubicBezTo>
                  <a:cubicBezTo>
                    <a:pt x="1" y="324"/>
                    <a:pt x="6" y="346"/>
                    <a:pt x="24" y="363"/>
                  </a:cubicBezTo>
                  <a:cubicBezTo>
                    <a:pt x="29" y="363"/>
                    <a:pt x="35" y="369"/>
                    <a:pt x="47" y="369"/>
                  </a:cubicBezTo>
                  <a:cubicBezTo>
                    <a:pt x="58" y="369"/>
                    <a:pt x="68" y="363"/>
                    <a:pt x="74" y="351"/>
                  </a:cubicBezTo>
                  <a:cubicBezTo>
                    <a:pt x="175" y="222"/>
                    <a:pt x="323" y="121"/>
                    <a:pt x="480" y="80"/>
                  </a:cubicBezTo>
                  <a:cubicBezTo>
                    <a:pt x="503" y="75"/>
                    <a:pt x="514" y="53"/>
                    <a:pt x="508" y="30"/>
                  </a:cubicBezTo>
                  <a:cubicBezTo>
                    <a:pt x="504" y="11"/>
                    <a:pt x="487" y="1"/>
                    <a:pt x="472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082;p71">
              <a:extLst>
                <a:ext uri="{FF2B5EF4-FFF2-40B4-BE49-F238E27FC236}">
                  <a16:creationId xmlns:a16="http://schemas.microsoft.com/office/drawing/2014/main" id="{025A83E7-8E57-4FCA-CC8B-4E674E7EF460}"/>
                </a:ext>
              </a:extLst>
            </p:cNvPr>
            <p:cNvSpPr/>
            <p:nvPr/>
          </p:nvSpPr>
          <p:spPr>
            <a:xfrm>
              <a:off x="6112043" y="3317659"/>
              <a:ext cx="488847" cy="443609"/>
            </a:xfrm>
            <a:custGeom>
              <a:avLst/>
              <a:gdLst/>
              <a:ahLst/>
              <a:cxnLst/>
              <a:rect l="l" t="t" r="r" b="b"/>
              <a:pathLst>
                <a:path w="5965" h="5413" extrusionOk="0">
                  <a:moveTo>
                    <a:pt x="4692" y="0"/>
                  </a:moveTo>
                  <a:lnTo>
                    <a:pt x="2954" y="1861"/>
                  </a:lnTo>
                  <a:lnTo>
                    <a:pt x="768" y="401"/>
                  </a:lnTo>
                  <a:lnTo>
                    <a:pt x="768" y="401"/>
                  </a:lnTo>
                  <a:lnTo>
                    <a:pt x="2171" y="2413"/>
                  </a:lnTo>
                  <a:lnTo>
                    <a:pt x="1" y="3248"/>
                  </a:lnTo>
                  <a:lnTo>
                    <a:pt x="2340" y="3196"/>
                  </a:lnTo>
                  <a:lnTo>
                    <a:pt x="1523" y="5345"/>
                  </a:lnTo>
                  <a:lnTo>
                    <a:pt x="3006" y="3812"/>
                  </a:lnTo>
                  <a:lnTo>
                    <a:pt x="4550" y="5412"/>
                  </a:lnTo>
                  <a:lnTo>
                    <a:pt x="3603" y="3321"/>
                  </a:lnTo>
                  <a:lnTo>
                    <a:pt x="5965" y="3636"/>
                  </a:lnTo>
                  <a:lnTo>
                    <a:pt x="3828" y="2498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083;p71">
              <a:extLst>
                <a:ext uri="{FF2B5EF4-FFF2-40B4-BE49-F238E27FC236}">
                  <a16:creationId xmlns:a16="http://schemas.microsoft.com/office/drawing/2014/main" id="{00C1226D-F58A-78C8-3048-D81047CF0532}"/>
                </a:ext>
              </a:extLst>
            </p:cNvPr>
            <p:cNvSpPr/>
            <p:nvPr/>
          </p:nvSpPr>
          <p:spPr>
            <a:xfrm>
              <a:off x="5063131" y="2310829"/>
              <a:ext cx="488601" cy="444101"/>
            </a:xfrm>
            <a:custGeom>
              <a:avLst/>
              <a:gdLst/>
              <a:ahLst/>
              <a:cxnLst/>
              <a:rect l="l" t="t" r="r" b="b"/>
              <a:pathLst>
                <a:path w="5962" h="5419" extrusionOk="0">
                  <a:moveTo>
                    <a:pt x="4692" y="1"/>
                  </a:moveTo>
                  <a:lnTo>
                    <a:pt x="2951" y="1867"/>
                  </a:lnTo>
                  <a:lnTo>
                    <a:pt x="763" y="407"/>
                  </a:lnTo>
                  <a:lnTo>
                    <a:pt x="2166" y="2419"/>
                  </a:lnTo>
                  <a:lnTo>
                    <a:pt x="1" y="3254"/>
                  </a:lnTo>
                  <a:lnTo>
                    <a:pt x="2335" y="3204"/>
                  </a:lnTo>
                  <a:lnTo>
                    <a:pt x="1523" y="5345"/>
                  </a:lnTo>
                  <a:lnTo>
                    <a:pt x="3001" y="3818"/>
                  </a:lnTo>
                  <a:lnTo>
                    <a:pt x="4546" y="5419"/>
                  </a:lnTo>
                  <a:lnTo>
                    <a:pt x="3599" y="3321"/>
                  </a:lnTo>
                  <a:lnTo>
                    <a:pt x="5961" y="3643"/>
                  </a:lnTo>
                  <a:lnTo>
                    <a:pt x="5961" y="3643"/>
                  </a:lnTo>
                  <a:lnTo>
                    <a:pt x="3823" y="2504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084;p71">
              <a:extLst>
                <a:ext uri="{FF2B5EF4-FFF2-40B4-BE49-F238E27FC236}">
                  <a16:creationId xmlns:a16="http://schemas.microsoft.com/office/drawing/2014/main" id="{D56FCCBD-7FFE-BE04-D642-C962DAC2A61C}"/>
                </a:ext>
              </a:extLst>
            </p:cNvPr>
            <p:cNvSpPr/>
            <p:nvPr/>
          </p:nvSpPr>
          <p:spPr>
            <a:xfrm>
              <a:off x="7077775" y="1716658"/>
              <a:ext cx="655170" cy="623348"/>
            </a:xfrm>
            <a:custGeom>
              <a:avLst/>
              <a:gdLst/>
              <a:ahLst/>
              <a:cxnLst/>
              <a:rect l="l" t="t" r="r" b="b"/>
              <a:pathLst>
                <a:path w="7206" h="6856" extrusionOk="0">
                  <a:moveTo>
                    <a:pt x="2491" y="1"/>
                  </a:moveTo>
                  <a:lnTo>
                    <a:pt x="2491" y="1895"/>
                  </a:lnTo>
                  <a:lnTo>
                    <a:pt x="687" y="1308"/>
                  </a:lnTo>
                  <a:lnTo>
                    <a:pt x="1798" y="2842"/>
                  </a:lnTo>
                  <a:lnTo>
                    <a:pt x="0" y="3428"/>
                  </a:lnTo>
                  <a:lnTo>
                    <a:pt x="1798" y="4014"/>
                  </a:lnTo>
                  <a:lnTo>
                    <a:pt x="687" y="5548"/>
                  </a:lnTo>
                  <a:lnTo>
                    <a:pt x="2491" y="4961"/>
                  </a:lnTo>
                  <a:lnTo>
                    <a:pt x="2491" y="6855"/>
                  </a:lnTo>
                  <a:lnTo>
                    <a:pt x="3602" y="5322"/>
                  </a:lnTo>
                  <a:lnTo>
                    <a:pt x="4713" y="6855"/>
                  </a:lnTo>
                  <a:lnTo>
                    <a:pt x="4713" y="4961"/>
                  </a:lnTo>
                  <a:lnTo>
                    <a:pt x="6516" y="5548"/>
                  </a:lnTo>
                  <a:lnTo>
                    <a:pt x="5407" y="4014"/>
                  </a:lnTo>
                  <a:lnTo>
                    <a:pt x="7205" y="3428"/>
                  </a:lnTo>
                  <a:lnTo>
                    <a:pt x="5407" y="2842"/>
                  </a:lnTo>
                  <a:lnTo>
                    <a:pt x="6516" y="1315"/>
                  </a:lnTo>
                  <a:lnTo>
                    <a:pt x="6516" y="1315"/>
                  </a:lnTo>
                  <a:lnTo>
                    <a:pt x="4713" y="1895"/>
                  </a:lnTo>
                  <a:lnTo>
                    <a:pt x="4713" y="1"/>
                  </a:lnTo>
                  <a:lnTo>
                    <a:pt x="3602" y="1534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0798A19-073D-8756-BE01-33F11642C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427156">
            <a:off x="1487929" y="557689"/>
            <a:ext cx="3383042" cy="381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6263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86"/>
          <p:cNvSpPr txBox="1">
            <a:spLocks noGrp="1"/>
          </p:cNvSpPr>
          <p:nvPr>
            <p:ph type="body" idx="1"/>
          </p:nvPr>
        </p:nvSpPr>
        <p:spPr>
          <a:xfrm>
            <a:off x="957015" y="1280630"/>
            <a:ext cx="5048736" cy="1380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Metoda Suportului de Grup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Metoda implicării părților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Colaborarea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Terapie intervențională prin gestionarea emoțională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Educarea părinților sau terapia de familie</a:t>
            </a:r>
            <a:endParaRPr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8" name="Google Shape;1588;p86"/>
          <p:cNvSpPr txBox="1">
            <a:spLocks noGrp="1"/>
          </p:cNvSpPr>
          <p:nvPr>
            <p:ph type="title"/>
          </p:nvPr>
        </p:nvSpPr>
        <p:spPr>
          <a:xfrm>
            <a:off x="327206" y="445024"/>
            <a:ext cx="4895239" cy="993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Resurse alternative în rezolvarea conflictelor școlare</a:t>
            </a:r>
            <a:endParaRPr dirty="0"/>
          </a:p>
        </p:txBody>
      </p:sp>
      <p:grpSp>
        <p:nvGrpSpPr>
          <p:cNvPr id="1589" name="Google Shape;1589;p86"/>
          <p:cNvGrpSpPr/>
          <p:nvPr/>
        </p:nvGrpSpPr>
        <p:grpSpPr>
          <a:xfrm>
            <a:off x="720904" y="2593614"/>
            <a:ext cx="1926113" cy="1958138"/>
            <a:chOff x="720000" y="2642500"/>
            <a:chExt cx="1926113" cy="1958138"/>
          </a:xfrm>
        </p:grpSpPr>
        <p:sp>
          <p:nvSpPr>
            <p:cNvPr id="1590" name="Google Shape;1590;p86"/>
            <p:cNvSpPr/>
            <p:nvPr/>
          </p:nvSpPr>
          <p:spPr>
            <a:xfrm>
              <a:off x="720000" y="3426764"/>
              <a:ext cx="1926113" cy="1150951"/>
            </a:xfrm>
            <a:custGeom>
              <a:avLst/>
              <a:gdLst/>
              <a:ahLst/>
              <a:cxnLst/>
              <a:rect l="l" t="t" r="r" b="b"/>
              <a:pathLst>
                <a:path w="38226" h="22842" extrusionOk="0">
                  <a:moveTo>
                    <a:pt x="11968" y="1"/>
                  </a:moveTo>
                  <a:cubicBezTo>
                    <a:pt x="11823" y="1"/>
                    <a:pt x="11677" y="9"/>
                    <a:pt x="11530" y="24"/>
                  </a:cubicBezTo>
                  <a:cubicBezTo>
                    <a:pt x="9383" y="256"/>
                    <a:pt x="7680" y="2240"/>
                    <a:pt x="7117" y="4427"/>
                  </a:cubicBezTo>
                  <a:cubicBezTo>
                    <a:pt x="6964" y="5014"/>
                    <a:pt x="6880" y="5623"/>
                    <a:pt x="6631" y="6170"/>
                  </a:cubicBezTo>
                  <a:cubicBezTo>
                    <a:pt x="6383" y="6716"/>
                    <a:pt x="5926" y="7206"/>
                    <a:pt x="5358" y="7281"/>
                  </a:cubicBezTo>
                  <a:cubicBezTo>
                    <a:pt x="5309" y="7286"/>
                    <a:pt x="5260" y="7288"/>
                    <a:pt x="5211" y="7288"/>
                  </a:cubicBezTo>
                  <a:cubicBezTo>
                    <a:pt x="4954" y="7288"/>
                    <a:pt x="4693" y="7224"/>
                    <a:pt x="4438" y="7195"/>
                  </a:cubicBezTo>
                  <a:cubicBezTo>
                    <a:pt x="4337" y="7184"/>
                    <a:pt x="4236" y="7179"/>
                    <a:pt x="4136" y="7179"/>
                  </a:cubicBezTo>
                  <a:cubicBezTo>
                    <a:pt x="2771" y="7179"/>
                    <a:pt x="1498" y="8192"/>
                    <a:pt x="841" y="9473"/>
                  </a:cubicBezTo>
                  <a:cubicBezTo>
                    <a:pt x="131" y="10843"/>
                    <a:pt x="1" y="12462"/>
                    <a:pt x="13" y="14018"/>
                  </a:cubicBezTo>
                  <a:cubicBezTo>
                    <a:pt x="35" y="17016"/>
                    <a:pt x="537" y="20005"/>
                    <a:pt x="1455" y="22841"/>
                  </a:cubicBezTo>
                  <a:lnTo>
                    <a:pt x="35001" y="22841"/>
                  </a:lnTo>
                  <a:cubicBezTo>
                    <a:pt x="35795" y="20399"/>
                    <a:pt x="36568" y="17603"/>
                    <a:pt x="37369" y="15162"/>
                  </a:cubicBezTo>
                  <a:cubicBezTo>
                    <a:pt x="37791" y="13859"/>
                    <a:pt x="38225" y="12501"/>
                    <a:pt x="38045" y="11137"/>
                  </a:cubicBezTo>
                  <a:cubicBezTo>
                    <a:pt x="37871" y="9777"/>
                    <a:pt x="36884" y="8424"/>
                    <a:pt x="35576" y="8369"/>
                  </a:cubicBezTo>
                  <a:cubicBezTo>
                    <a:pt x="35552" y="8368"/>
                    <a:pt x="35528" y="8367"/>
                    <a:pt x="35504" y="8367"/>
                  </a:cubicBezTo>
                  <a:cubicBezTo>
                    <a:pt x="34854" y="8367"/>
                    <a:pt x="34233" y="8661"/>
                    <a:pt x="33591" y="8814"/>
                  </a:cubicBezTo>
                  <a:cubicBezTo>
                    <a:pt x="33392" y="8861"/>
                    <a:pt x="33181" y="8889"/>
                    <a:pt x="32972" y="8889"/>
                  </a:cubicBezTo>
                  <a:cubicBezTo>
                    <a:pt x="32483" y="8889"/>
                    <a:pt x="32006" y="8738"/>
                    <a:pt x="31725" y="8335"/>
                  </a:cubicBezTo>
                  <a:cubicBezTo>
                    <a:pt x="31517" y="8041"/>
                    <a:pt x="31460" y="7658"/>
                    <a:pt x="31404" y="7297"/>
                  </a:cubicBezTo>
                  <a:cubicBezTo>
                    <a:pt x="31145" y="5549"/>
                    <a:pt x="30767" y="3633"/>
                    <a:pt x="29430" y="2550"/>
                  </a:cubicBezTo>
                  <a:cubicBezTo>
                    <a:pt x="28736" y="1986"/>
                    <a:pt x="27904" y="1750"/>
                    <a:pt x="27040" y="1750"/>
                  </a:cubicBezTo>
                  <a:cubicBezTo>
                    <a:pt x="25841" y="1750"/>
                    <a:pt x="24580" y="2206"/>
                    <a:pt x="23544" y="2871"/>
                  </a:cubicBezTo>
                  <a:cubicBezTo>
                    <a:pt x="22398" y="3611"/>
                    <a:pt x="21212" y="4614"/>
                    <a:pt x="19920" y="4614"/>
                  </a:cubicBezTo>
                  <a:cubicBezTo>
                    <a:pt x="19764" y="4614"/>
                    <a:pt x="19606" y="4600"/>
                    <a:pt x="19446" y="4568"/>
                  </a:cubicBezTo>
                  <a:cubicBezTo>
                    <a:pt x="18319" y="4349"/>
                    <a:pt x="17518" y="3345"/>
                    <a:pt x="16706" y="2499"/>
                  </a:cubicBezTo>
                  <a:cubicBezTo>
                    <a:pt x="15428" y="1149"/>
                    <a:pt x="13756" y="1"/>
                    <a:pt x="11968" y="1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86"/>
            <p:cNvSpPr/>
            <p:nvPr/>
          </p:nvSpPr>
          <p:spPr>
            <a:xfrm>
              <a:off x="873678" y="2642500"/>
              <a:ext cx="552297" cy="552297"/>
            </a:xfrm>
            <a:custGeom>
              <a:avLst/>
              <a:gdLst/>
              <a:ahLst/>
              <a:cxnLst/>
              <a:rect l="l" t="t" r="r" b="b"/>
              <a:pathLst>
                <a:path w="10961" h="10961" extrusionOk="0">
                  <a:moveTo>
                    <a:pt x="5481" y="0"/>
                  </a:moveTo>
                  <a:cubicBezTo>
                    <a:pt x="2459" y="0"/>
                    <a:pt x="1" y="2454"/>
                    <a:pt x="1" y="5480"/>
                  </a:cubicBezTo>
                  <a:cubicBezTo>
                    <a:pt x="1" y="8509"/>
                    <a:pt x="2459" y="10960"/>
                    <a:pt x="5481" y="10960"/>
                  </a:cubicBezTo>
                  <a:cubicBezTo>
                    <a:pt x="8509" y="10960"/>
                    <a:pt x="10961" y="8509"/>
                    <a:pt x="10961" y="5480"/>
                  </a:cubicBezTo>
                  <a:cubicBezTo>
                    <a:pt x="10961" y="2454"/>
                    <a:pt x="8509" y="0"/>
                    <a:pt x="548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86"/>
            <p:cNvSpPr/>
            <p:nvPr/>
          </p:nvSpPr>
          <p:spPr>
            <a:xfrm>
              <a:off x="1267398" y="3181584"/>
              <a:ext cx="72205" cy="63690"/>
            </a:xfrm>
            <a:custGeom>
              <a:avLst/>
              <a:gdLst/>
              <a:ahLst/>
              <a:cxnLst/>
              <a:rect l="l" t="t" r="r" b="b"/>
              <a:pathLst>
                <a:path w="1433" h="1264" extrusionOk="0">
                  <a:moveTo>
                    <a:pt x="704" y="0"/>
                  </a:moveTo>
                  <a:cubicBezTo>
                    <a:pt x="425" y="0"/>
                    <a:pt x="138" y="170"/>
                    <a:pt x="58" y="560"/>
                  </a:cubicBezTo>
                  <a:cubicBezTo>
                    <a:pt x="1" y="826"/>
                    <a:pt x="131" y="1125"/>
                    <a:pt x="380" y="1226"/>
                  </a:cubicBezTo>
                  <a:cubicBezTo>
                    <a:pt x="443" y="1251"/>
                    <a:pt x="513" y="1264"/>
                    <a:pt x="582" y="1264"/>
                  </a:cubicBezTo>
                  <a:cubicBezTo>
                    <a:pt x="605" y="1264"/>
                    <a:pt x="628" y="1263"/>
                    <a:pt x="650" y="1260"/>
                  </a:cubicBezTo>
                  <a:cubicBezTo>
                    <a:pt x="926" y="1242"/>
                    <a:pt x="1191" y="1051"/>
                    <a:pt x="1275" y="786"/>
                  </a:cubicBezTo>
                  <a:cubicBezTo>
                    <a:pt x="1433" y="301"/>
                    <a:pt x="1075" y="0"/>
                    <a:pt x="70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86"/>
            <p:cNvSpPr/>
            <p:nvPr/>
          </p:nvSpPr>
          <p:spPr>
            <a:xfrm>
              <a:off x="1314055" y="3265628"/>
              <a:ext cx="61372" cy="51950"/>
            </a:xfrm>
            <a:custGeom>
              <a:avLst/>
              <a:gdLst/>
              <a:ahLst/>
              <a:cxnLst/>
              <a:rect l="l" t="t" r="r" b="b"/>
              <a:pathLst>
                <a:path w="1218" h="1031" extrusionOk="0">
                  <a:moveTo>
                    <a:pt x="754" y="0"/>
                  </a:moveTo>
                  <a:cubicBezTo>
                    <a:pt x="661" y="0"/>
                    <a:pt x="568" y="24"/>
                    <a:pt x="485" y="65"/>
                  </a:cubicBezTo>
                  <a:lnTo>
                    <a:pt x="360" y="128"/>
                  </a:lnTo>
                  <a:cubicBezTo>
                    <a:pt x="136" y="183"/>
                    <a:pt x="0" y="454"/>
                    <a:pt x="68" y="674"/>
                  </a:cubicBezTo>
                  <a:cubicBezTo>
                    <a:pt x="132" y="882"/>
                    <a:pt x="353" y="1030"/>
                    <a:pt x="573" y="1030"/>
                  </a:cubicBezTo>
                  <a:cubicBezTo>
                    <a:pt x="585" y="1030"/>
                    <a:pt x="597" y="1030"/>
                    <a:pt x="609" y="1029"/>
                  </a:cubicBezTo>
                  <a:cubicBezTo>
                    <a:pt x="840" y="1018"/>
                    <a:pt x="1049" y="854"/>
                    <a:pt x="1156" y="651"/>
                  </a:cubicBezTo>
                  <a:cubicBezTo>
                    <a:pt x="1190" y="584"/>
                    <a:pt x="1213" y="505"/>
                    <a:pt x="1218" y="432"/>
                  </a:cubicBezTo>
                  <a:cubicBezTo>
                    <a:pt x="1218" y="268"/>
                    <a:pt x="1104" y="110"/>
                    <a:pt x="958" y="42"/>
                  </a:cubicBezTo>
                  <a:cubicBezTo>
                    <a:pt x="893" y="13"/>
                    <a:pt x="824" y="0"/>
                    <a:pt x="754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86"/>
            <p:cNvSpPr/>
            <p:nvPr/>
          </p:nvSpPr>
          <p:spPr>
            <a:xfrm>
              <a:off x="956111" y="2784741"/>
              <a:ext cx="388387" cy="302123"/>
            </a:xfrm>
            <a:custGeom>
              <a:avLst/>
              <a:gdLst/>
              <a:ahLst/>
              <a:cxnLst/>
              <a:rect l="l" t="t" r="r" b="b"/>
              <a:pathLst>
                <a:path w="7708" h="5996" extrusionOk="0">
                  <a:moveTo>
                    <a:pt x="5510" y="1"/>
                  </a:moveTo>
                  <a:cubicBezTo>
                    <a:pt x="4532" y="1"/>
                    <a:pt x="4018" y="1584"/>
                    <a:pt x="3891" y="2032"/>
                  </a:cubicBezTo>
                  <a:cubicBezTo>
                    <a:pt x="3653" y="1680"/>
                    <a:pt x="2836" y="570"/>
                    <a:pt x="2001" y="570"/>
                  </a:cubicBezTo>
                  <a:cubicBezTo>
                    <a:pt x="1726" y="570"/>
                    <a:pt x="1449" y="691"/>
                    <a:pt x="1190" y="1000"/>
                  </a:cubicBezTo>
                  <a:cubicBezTo>
                    <a:pt x="1" y="2421"/>
                    <a:pt x="4528" y="5995"/>
                    <a:pt x="4528" y="5995"/>
                  </a:cubicBezTo>
                  <a:lnTo>
                    <a:pt x="4528" y="5990"/>
                  </a:lnTo>
                  <a:cubicBezTo>
                    <a:pt x="4539" y="5978"/>
                    <a:pt x="7708" y="1174"/>
                    <a:pt x="6134" y="200"/>
                  </a:cubicBezTo>
                  <a:cubicBezTo>
                    <a:pt x="5908" y="61"/>
                    <a:pt x="5701" y="1"/>
                    <a:pt x="5510" y="1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86"/>
            <p:cNvSpPr/>
            <p:nvPr/>
          </p:nvSpPr>
          <p:spPr>
            <a:xfrm>
              <a:off x="1147831" y="2883297"/>
              <a:ext cx="42678" cy="203565"/>
            </a:xfrm>
            <a:custGeom>
              <a:avLst/>
              <a:gdLst/>
              <a:ahLst/>
              <a:cxnLst/>
              <a:rect l="l" t="t" r="r" b="b"/>
              <a:pathLst>
                <a:path w="847" h="4040" extrusionOk="0">
                  <a:moveTo>
                    <a:pt x="85" y="0"/>
                  </a:moveTo>
                  <a:cubicBezTo>
                    <a:pt x="69" y="0"/>
                    <a:pt x="53" y="5"/>
                    <a:pt x="40" y="14"/>
                  </a:cubicBezTo>
                  <a:cubicBezTo>
                    <a:pt x="6" y="42"/>
                    <a:pt x="0" y="87"/>
                    <a:pt x="23" y="121"/>
                  </a:cubicBezTo>
                  <a:lnTo>
                    <a:pt x="615" y="904"/>
                  </a:lnTo>
                  <a:lnTo>
                    <a:pt x="153" y="1412"/>
                  </a:lnTo>
                  <a:cubicBezTo>
                    <a:pt x="125" y="1440"/>
                    <a:pt x="125" y="1492"/>
                    <a:pt x="153" y="1519"/>
                  </a:cubicBezTo>
                  <a:lnTo>
                    <a:pt x="666" y="2033"/>
                  </a:lnTo>
                  <a:lnTo>
                    <a:pt x="362" y="2523"/>
                  </a:lnTo>
                  <a:cubicBezTo>
                    <a:pt x="351" y="2540"/>
                    <a:pt x="351" y="2562"/>
                    <a:pt x="351" y="2579"/>
                  </a:cubicBezTo>
                  <a:lnTo>
                    <a:pt x="632" y="3977"/>
                  </a:lnTo>
                  <a:cubicBezTo>
                    <a:pt x="638" y="4011"/>
                    <a:pt x="672" y="4039"/>
                    <a:pt x="705" y="4039"/>
                  </a:cubicBezTo>
                  <a:lnTo>
                    <a:pt x="723" y="4039"/>
                  </a:lnTo>
                  <a:cubicBezTo>
                    <a:pt x="762" y="4029"/>
                    <a:pt x="791" y="3988"/>
                    <a:pt x="784" y="3949"/>
                  </a:cubicBezTo>
                  <a:lnTo>
                    <a:pt x="508" y="2579"/>
                  </a:lnTo>
                  <a:lnTo>
                    <a:pt x="830" y="2060"/>
                  </a:lnTo>
                  <a:cubicBezTo>
                    <a:pt x="846" y="2033"/>
                    <a:pt x="841" y="1992"/>
                    <a:pt x="818" y="1965"/>
                  </a:cubicBezTo>
                  <a:lnTo>
                    <a:pt x="310" y="1463"/>
                  </a:lnTo>
                  <a:lnTo>
                    <a:pt x="768" y="961"/>
                  </a:lnTo>
                  <a:cubicBezTo>
                    <a:pt x="796" y="933"/>
                    <a:pt x="796" y="893"/>
                    <a:pt x="773" y="860"/>
                  </a:cubicBezTo>
                  <a:lnTo>
                    <a:pt x="148" y="30"/>
                  </a:lnTo>
                  <a:cubicBezTo>
                    <a:pt x="131" y="10"/>
                    <a:pt x="108" y="0"/>
                    <a:pt x="8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86"/>
            <p:cNvSpPr/>
            <p:nvPr/>
          </p:nvSpPr>
          <p:spPr>
            <a:xfrm>
              <a:off x="1075174" y="3626748"/>
              <a:ext cx="1187129" cy="973890"/>
            </a:xfrm>
            <a:custGeom>
              <a:avLst/>
              <a:gdLst/>
              <a:ahLst/>
              <a:cxnLst/>
              <a:rect l="l" t="t" r="r" b="b"/>
              <a:pathLst>
                <a:path w="23560" h="19328" extrusionOk="0">
                  <a:moveTo>
                    <a:pt x="16588" y="0"/>
                  </a:moveTo>
                  <a:cubicBezTo>
                    <a:pt x="15532" y="0"/>
                    <a:pt x="14715" y="346"/>
                    <a:pt x="14715" y="346"/>
                  </a:cubicBezTo>
                  <a:lnTo>
                    <a:pt x="11557" y="921"/>
                  </a:lnTo>
                  <a:cubicBezTo>
                    <a:pt x="11557" y="921"/>
                    <a:pt x="9825" y="268"/>
                    <a:pt x="7573" y="268"/>
                  </a:cubicBezTo>
                  <a:cubicBezTo>
                    <a:pt x="6386" y="268"/>
                    <a:pt x="5053" y="450"/>
                    <a:pt x="3755" y="1005"/>
                  </a:cubicBezTo>
                  <a:cubicBezTo>
                    <a:pt x="0" y="2618"/>
                    <a:pt x="141" y="14350"/>
                    <a:pt x="1307" y="17361"/>
                  </a:cubicBezTo>
                  <a:cubicBezTo>
                    <a:pt x="1924" y="18952"/>
                    <a:pt x="3559" y="19327"/>
                    <a:pt x="4963" y="19327"/>
                  </a:cubicBezTo>
                  <a:cubicBezTo>
                    <a:pt x="6215" y="19327"/>
                    <a:pt x="7284" y="19029"/>
                    <a:pt x="7284" y="19029"/>
                  </a:cubicBezTo>
                  <a:cubicBezTo>
                    <a:pt x="7284" y="19029"/>
                    <a:pt x="11109" y="19146"/>
                    <a:pt x="14791" y="19146"/>
                  </a:cubicBezTo>
                  <a:cubicBezTo>
                    <a:pt x="17368" y="19146"/>
                    <a:pt x="19875" y="19089"/>
                    <a:pt x="20950" y="18894"/>
                  </a:cubicBezTo>
                  <a:cubicBezTo>
                    <a:pt x="23560" y="18420"/>
                    <a:pt x="22387" y="12146"/>
                    <a:pt x="22269" y="9507"/>
                  </a:cubicBezTo>
                  <a:cubicBezTo>
                    <a:pt x="22144" y="6869"/>
                    <a:pt x="21311" y="3057"/>
                    <a:pt x="19388" y="1118"/>
                  </a:cubicBezTo>
                  <a:cubicBezTo>
                    <a:pt x="18512" y="240"/>
                    <a:pt x="17467" y="0"/>
                    <a:pt x="16588" y="0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86"/>
            <p:cNvSpPr/>
            <p:nvPr/>
          </p:nvSpPr>
          <p:spPr>
            <a:xfrm>
              <a:off x="1934161" y="3913698"/>
              <a:ext cx="30384" cy="407988"/>
            </a:xfrm>
            <a:custGeom>
              <a:avLst/>
              <a:gdLst/>
              <a:ahLst/>
              <a:cxnLst/>
              <a:rect l="l" t="t" r="r" b="b"/>
              <a:pathLst>
                <a:path w="603" h="8097" extrusionOk="0">
                  <a:moveTo>
                    <a:pt x="88" y="0"/>
                  </a:moveTo>
                  <a:cubicBezTo>
                    <a:pt x="85" y="0"/>
                    <a:pt x="82" y="0"/>
                    <a:pt x="79" y="1"/>
                  </a:cubicBezTo>
                  <a:cubicBezTo>
                    <a:pt x="35" y="1"/>
                    <a:pt x="1" y="40"/>
                    <a:pt x="6" y="79"/>
                  </a:cubicBezTo>
                  <a:lnTo>
                    <a:pt x="446" y="8023"/>
                  </a:lnTo>
                  <a:cubicBezTo>
                    <a:pt x="446" y="8062"/>
                    <a:pt x="480" y="8096"/>
                    <a:pt x="524" y="8096"/>
                  </a:cubicBezTo>
                  <a:cubicBezTo>
                    <a:pt x="569" y="8091"/>
                    <a:pt x="603" y="8057"/>
                    <a:pt x="597" y="8012"/>
                  </a:cubicBezTo>
                  <a:lnTo>
                    <a:pt x="158" y="74"/>
                  </a:lnTo>
                  <a:cubicBezTo>
                    <a:pt x="158" y="32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86"/>
            <p:cNvSpPr/>
            <p:nvPr/>
          </p:nvSpPr>
          <p:spPr>
            <a:xfrm>
              <a:off x="1685353" y="2959330"/>
              <a:ext cx="445426" cy="553406"/>
            </a:xfrm>
            <a:custGeom>
              <a:avLst/>
              <a:gdLst/>
              <a:ahLst/>
              <a:cxnLst/>
              <a:rect l="l" t="t" r="r" b="b"/>
              <a:pathLst>
                <a:path w="8840" h="10983" extrusionOk="0">
                  <a:moveTo>
                    <a:pt x="3639" y="0"/>
                  </a:moveTo>
                  <a:cubicBezTo>
                    <a:pt x="3477" y="0"/>
                    <a:pt x="3315" y="13"/>
                    <a:pt x="3157" y="38"/>
                  </a:cubicBezTo>
                  <a:cubicBezTo>
                    <a:pt x="2147" y="202"/>
                    <a:pt x="1223" y="800"/>
                    <a:pt x="643" y="1640"/>
                  </a:cubicBezTo>
                  <a:cubicBezTo>
                    <a:pt x="0" y="2570"/>
                    <a:pt x="219" y="4035"/>
                    <a:pt x="360" y="5096"/>
                  </a:cubicBezTo>
                  <a:cubicBezTo>
                    <a:pt x="518" y="6234"/>
                    <a:pt x="783" y="7378"/>
                    <a:pt x="1313" y="8393"/>
                  </a:cubicBezTo>
                  <a:cubicBezTo>
                    <a:pt x="1848" y="9413"/>
                    <a:pt x="2678" y="10311"/>
                    <a:pt x="3732" y="10767"/>
                  </a:cubicBezTo>
                  <a:cubicBezTo>
                    <a:pt x="4026" y="10890"/>
                    <a:pt x="4335" y="10983"/>
                    <a:pt x="4655" y="10983"/>
                  </a:cubicBezTo>
                  <a:cubicBezTo>
                    <a:pt x="4673" y="10983"/>
                    <a:pt x="4690" y="10982"/>
                    <a:pt x="4707" y="10982"/>
                  </a:cubicBezTo>
                  <a:cubicBezTo>
                    <a:pt x="5096" y="10976"/>
                    <a:pt x="5473" y="10834"/>
                    <a:pt x="5818" y="10649"/>
                  </a:cubicBezTo>
                  <a:cubicBezTo>
                    <a:pt x="6240" y="10423"/>
                    <a:pt x="6630" y="10124"/>
                    <a:pt x="6922" y="9746"/>
                  </a:cubicBezTo>
                  <a:cubicBezTo>
                    <a:pt x="7543" y="8934"/>
                    <a:pt x="7627" y="7751"/>
                    <a:pt x="7125" y="6860"/>
                  </a:cubicBezTo>
                  <a:cubicBezTo>
                    <a:pt x="7633" y="6443"/>
                    <a:pt x="8112" y="5975"/>
                    <a:pt x="8416" y="5395"/>
                  </a:cubicBezTo>
                  <a:cubicBezTo>
                    <a:pt x="8721" y="4813"/>
                    <a:pt x="8840" y="4109"/>
                    <a:pt x="8597" y="3501"/>
                  </a:cubicBezTo>
                  <a:cubicBezTo>
                    <a:pt x="8395" y="2999"/>
                    <a:pt x="8112" y="2525"/>
                    <a:pt x="7667" y="2221"/>
                  </a:cubicBezTo>
                  <a:cubicBezTo>
                    <a:pt x="7285" y="1963"/>
                    <a:pt x="6766" y="1797"/>
                    <a:pt x="6278" y="1797"/>
                  </a:cubicBezTo>
                  <a:cubicBezTo>
                    <a:pt x="6103" y="1797"/>
                    <a:pt x="5932" y="1819"/>
                    <a:pt x="5772" y="1865"/>
                  </a:cubicBezTo>
                  <a:cubicBezTo>
                    <a:pt x="5683" y="1391"/>
                    <a:pt x="5519" y="918"/>
                    <a:pt x="5186" y="574"/>
                  </a:cubicBezTo>
                  <a:cubicBezTo>
                    <a:pt x="4791" y="166"/>
                    <a:pt x="4214" y="0"/>
                    <a:pt x="363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86"/>
            <p:cNvSpPr/>
            <p:nvPr/>
          </p:nvSpPr>
          <p:spPr>
            <a:xfrm>
              <a:off x="1367717" y="3063982"/>
              <a:ext cx="562778" cy="492437"/>
            </a:xfrm>
            <a:custGeom>
              <a:avLst/>
              <a:gdLst/>
              <a:ahLst/>
              <a:cxnLst/>
              <a:rect l="l" t="t" r="r" b="b"/>
              <a:pathLst>
                <a:path w="11169" h="9773" extrusionOk="0">
                  <a:moveTo>
                    <a:pt x="6778" y="1"/>
                  </a:moveTo>
                  <a:cubicBezTo>
                    <a:pt x="6638" y="1"/>
                    <a:pt x="6499" y="5"/>
                    <a:pt x="6360" y="14"/>
                  </a:cubicBezTo>
                  <a:cubicBezTo>
                    <a:pt x="5827" y="48"/>
                    <a:pt x="5300" y="149"/>
                    <a:pt x="4765" y="149"/>
                  </a:cubicBezTo>
                  <a:cubicBezTo>
                    <a:pt x="4693" y="149"/>
                    <a:pt x="4622" y="148"/>
                    <a:pt x="4550" y="144"/>
                  </a:cubicBezTo>
                  <a:cubicBezTo>
                    <a:pt x="4105" y="121"/>
                    <a:pt x="3671" y="19"/>
                    <a:pt x="3219" y="3"/>
                  </a:cubicBezTo>
                  <a:cubicBezTo>
                    <a:pt x="3184" y="2"/>
                    <a:pt x="3149" y="1"/>
                    <a:pt x="3113" y="1"/>
                  </a:cubicBezTo>
                  <a:cubicBezTo>
                    <a:pt x="2166" y="1"/>
                    <a:pt x="1209" y="437"/>
                    <a:pt x="655" y="1208"/>
                  </a:cubicBezTo>
                  <a:cubicBezTo>
                    <a:pt x="107" y="1965"/>
                    <a:pt x="0" y="3040"/>
                    <a:pt x="440" y="3864"/>
                  </a:cubicBezTo>
                  <a:cubicBezTo>
                    <a:pt x="463" y="3909"/>
                    <a:pt x="457" y="3971"/>
                    <a:pt x="411" y="4005"/>
                  </a:cubicBezTo>
                  <a:cubicBezTo>
                    <a:pt x="283" y="4107"/>
                    <a:pt x="73" y="4427"/>
                    <a:pt x="57" y="4772"/>
                  </a:cubicBezTo>
                  <a:cubicBezTo>
                    <a:pt x="34" y="5098"/>
                    <a:pt x="91" y="5426"/>
                    <a:pt x="276" y="5691"/>
                  </a:cubicBezTo>
                  <a:cubicBezTo>
                    <a:pt x="936" y="6599"/>
                    <a:pt x="2425" y="6954"/>
                    <a:pt x="3400" y="7354"/>
                  </a:cubicBezTo>
                  <a:cubicBezTo>
                    <a:pt x="4900" y="7968"/>
                    <a:pt x="6377" y="8650"/>
                    <a:pt x="7730" y="9547"/>
                  </a:cubicBezTo>
                  <a:cubicBezTo>
                    <a:pt x="7895" y="9657"/>
                    <a:pt x="8079" y="9772"/>
                    <a:pt x="8272" y="9772"/>
                  </a:cubicBezTo>
                  <a:cubicBezTo>
                    <a:pt x="8296" y="9772"/>
                    <a:pt x="8320" y="9770"/>
                    <a:pt x="8344" y="9767"/>
                  </a:cubicBezTo>
                  <a:cubicBezTo>
                    <a:pt x="8491" y="9745"/>
                    <a:pt x="8621" y="9649"/>
                    <a:pt x="8733" y="9542"/>
                  </a:cubicBezTo>
                  <a:cubicBezTo>
                    <a:pt x="9466" y="8848"/>
                    <a:pt x="9742" y="7810"/>
                    <a:pt x="10205" y="6914"/>
                  </a:cubicBezTo>
                  <a:cubicBezTo>
                    <a:pt x="10380" y="6571"/>
                    <a:pt x="10582" y="6243"/>
                    <a:pt x="10729" y="5894"/>
                  </a:cubicBezTo>
                  <a:cubicBezTo>
                    <a:pt x="10932" y="5398"/>
                    <a:pt x="11017" y="4862"/>
                    <a:pt x="11084" y="4333"/>
                  </a:cubicBezTo>
                  <a:cubicBezTo>
                    <a:pt x="11141" y="3909"/>
                    <a:pt x="11168" y="3480"/>
                    <a:pt x="11152" y="3047"/>
                  </a:cubicBezTo>
                  <a:cubicBezTo>
                    <a:pt x="11135" y="2522"/>
                    <a:pt x="11056" y="1970"/>
                    <a:pt x="10762" y="1525"/>
                  </a:cubicBezTo>
                  <a:cubicBezTo>
                    <a:pt x="10476" y="1091"/>
                    <a:pt x="10013" y="802"/>
                    <a:pt x="9534" y="589"/>
                  </a:cubicBezTo>
                  <a:cubicBezTo>
                    <a:pt x="8674" y="201"/>
                    <a:pt x="7727" y="1"/>
                    <a:pt x="677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86"/>
            <p:cNvSpPr/>
            <p:nvPr/>
          </p:nvSpPr>
          <p:spPr>
            <a:xfrm>
              <a:off x="1560898" y="3463496"/>
              <a:ext cx="255717" cy="287158"/>
            </a:xfrm>
            <a:custGeom>
              <a:avLst/>
              <a:gdLst/>
              <a:ahLst/>
              <a:cxnLst/>
              <a:rect l="l" t="t" r="r" b="b"/>
              <a:pathLst>
                <a:path w="5075" h="5699" extrusionOk="0">
                  <a:moveTo>
                    <a:pt x="4961" y="0"/>
                  </a:moveTo>
                  <a:lnTo>
                    <a:pt x="1" y="1640"/>
                  </a:lnTo>
                  <a:lnTo>
                    <a:pt x="1" y="1697"/>
                  </a:lnTo>
                  <a:lnTo>
                    <a:pt x="28" y="2808"/>
                  </a:lnTo>
                  <a:lnTo>
                    <a:pt x="56" y="4065"/>
                  </a:lnTo>
                  <a:cubicBezTo>
                    <a:pt x="56" y="4065"/>
                    <a:pt x="451" y="5283"/>
                    <a:pt x="1973" y="5660"/>
                  </a:cubicBezTo>
                  <a:cubicBezTo>
                    <a:pt x="2081" y="5686"/>
                    <a:pt x="2189" y="5699"/>
                    <a:pt x="2297" y="5699"/>
                  </a:cubicBezTo>
                  <a:cubicBezTo>
                    <a:pt x="3711" y="5699"/>
                    <a:pt x="5075" y="3586"/>
                    <a:pt x="5075" y="3586"/>
                  </a:cubicBezTo>
                  <a:lnTo>
                    <a:pt x="4961" y="0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86"/>
            <p:cNvSpPr/>
            <p:nvPr/>
          </p:nvSpPr>
          <p:spPr>
            <a:xfrm>
              <a:off x="1560898" y="3524312"/>
              <a:ext cx="190364" cy="84953"/>
            </a:xfrm>
            <a:custGeom>
              <a:avLst/>
              <a:gdLst/>
              <a:ahLst/>
              <a:cxnLst/>
              <a:rect l="l" t="t" r="r" b="b"/>
              <a:pathLst>
                <a:path w="3778" h="1686" extrusionOk="0">
                  <a:moveTo>
                    <a:pt x="3777" y="0"/>
                  </a:moveTo>
                  <a:cubicBezTo>
                    <a:pt x="2559" y="258"/>
                    <a:pt x="1258" y="422"/>
                    <a:pt x="1" y="490"/>
                  </a:cubicBezTo>
                  <a:lnTo>
                    <a:pt x="28" y="1601"/>
                  </a:lnTo>
                  <a:cubicBezTo>
                    <a:pt x="191" y="1651"/>
                    <a:pt x="366" y="1674"/>
                    <a:pt x="542" y="1685"/>
                  </a:cubicBezTo>
                  <a:cubicBezTo>
                    <a:pt x="568" y="1685"/>
                    <a:pt x="593" y="1686"/>
                    <a:pt x="619" y="1686"/>
                  </a:cubicBezTo>
                  <a:cubicBezTo>
                    <a:pt x="1229" y="1686"/>
                    <a:pt x="1828" y="1489"/>
                    <a:pt x="2390" y="1252"/>
                  </a:cubicBezTo>
                  <a:cubicBezTo>
                    <a:pt x="2746" y="1099"/>
                    <a:pt x="3101" y="924"/>
                    <a:pt x="3360" y="636"/>
                  </a:cubicBezTo>
                  <a:cubicBezTo>
                    <a:pt x="3535" y="451"/>
                    <a:pt x="3659" y="225"/>
                    <a:pt x="377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86"/>
            <p:cNvSpPr/>
            <p:nvPr/>
          </p:nvSpPr>
          <p:spPr>
            <a:xfrm>
              <a:off x="1440727" y="3083885"/>
              <a:ext cx="428747" cy="478984"/>
            </a:xfrm>
            <a:custGeom>
              <a:avLst/>
              <a:gdLst/>
              <a:ahLst/>
              <a:cxnLst/>
              <a:rect l="l" t="t" r="r" b="b"/>
              <a:pathLst>
                <a:path w="8509" h="9506" extrusionOk="0">
                  <a:moveTo>
                    <a:pt x="4236" y="0"/>
                  </a:moveTo>
                  <a:cubicBezTo>
                    <a:pt x="3690" y="0"/>
                    <a:pt x="3170" y="111"/>
                    <a:pt x="2690" y="306"/>
                  </a:cubicBezTo>
                  <a:cubicBezTo>
                    <a:pt x="1179" y="915"/>
                    <a:pt x="102" y="2382"/>
                    <a:pt x="68" y="4107"/>
                  </a:cubicBezTo>
                  <a:cubicBezTo>
                    <a:pt x="62" y="4191"/>
                    <a:pt x="57" y="4276"/>
                    <a:pt x="62" y="4360"/>
                  </a:cubicBezTo>
                  <a:lnTo>
                    <a:pt x="52" y="4625"/>
                  </a:lnTo>
                  <a:cubicBezTo>
                    <a:pt x="52" y="4625"/>
                    <a:pt x="18" y="5065"/>
                    <a:pt x="11" y="5679"/>
                  </a:cubicBezTo>
                  <a:cubicBezTo>
                    <a:pt x="0" y="6649"/>
                    <a:pt x="52" y="8042"/>
                    <a:pt x="395" y="8741"/>
                  </a:cubicBezTo>
                  <a:cubicBezTo>
                    <a:pt x="479" y="8910"/>
                    <a:pt x="581" y="9039"/>
                    <a:pt x="700" y="9113"/>
                  </a:cubicBezTo>
                  <a:cubicBezTo>
                    <a:pt x="1185" y="9397"/>
                    <a:pt x="2393" y="9506"/>
                    <a:pt x="3569" y="9506"/>
                  </a:cubicBezTo>
                  <a:cubicBezTo>
                    <a:pt x="4661" y="9506"/>
                    <a:pt x="5725" y="9412"/>
                    <a:pt x="6157" y="9276"/>
                  </a:cubicBezTo>
                  <a:cubicBezTo>
                    <a:pt x="6929" y="9039"/>
                    <a:pt x="7871" y="6553"/>
                    <a:pt x="8129" y="5814"/>
                  </a:cubicBezTo>
                  <a:cubicBezTo>
                    <a:pt x="8181" y="5697"/>
                    <a:pt x="8226" y="5578"/>
                    <a:pt x="8265" y="5448"/>
                  </a:cubicBezTo>
                  <a:cubicBezTo>
                    <a:pt x="8384" y="5081"/>
                    <a:pt x="8452" y="4687"/>
                    <a:pt x="8457" y="4281"/>
                  </a:cubicBezTo>
                  <a:cubicBezTo>
                    <a:pt x="8508" y="1964"/>
                    <a:pt x="6670" y="48"/>
                    <a:pt x="4348" y="2"/>
                  </a:cubicBezTo>
                  <a:cubicBezTo>
                    <a:pt x="4310" y="1"/>
                    <a:pt x="4273" y="0"/>
                    <a:pt x="4236" y="0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86"/>
            <p:cNvSpPr/>
            <p:nvPr/>
          </p:nvSpPr>
          <p:spPr>
            <a:xfrm>
              <a:off x="1783858" y="3350832"/>
              <a:ext cx="153178" cy="138666"/>
            </a:xfrm>
            <a:custGeom>
              <a:avLst/>
              <a:gdLst/>
              <a:ahLst/>
              <a:cxnLst/>
              <a:rect l="l" t="t" r="r" b="b"/>
              <a:pathLst>
                <a:path w="3040" h="2752" extrusionOk="0">
                  <a:moveTo>
                    <a:pt x="2025" y="0"/>
                  </a:moveTo>
                  <a:cubicBezTo>
                    <a:pt x="1868" y="0"/>
                    <a:pt x="1706" y="33"/>
                    <a:pt x="1556" y="82"/>
                  </a:cubicBezTo>
                  <a:cubicBezTo>
                    <a:pt x="785" y="331"/>
                    <a:pt x="41" y="865"/>
                    <a:pt x="12" y="1729"/>
                  </a:cubicBezTo>
                  <a:cubicBezTo>
                    <a:pt x="0" y="2010"/>
                    <a:pt x="85" y="2315"/>
                    <a:pt x="294" y="2512"/>
                  </a:cubicBezTo>
                  <a:cubicBezTo>
                    <a:pt x="490" y="2689"/>
                    <a:pt x="767" y="2751"/>
                    <a:pt x="1036" y="2751"/>
                  </a:cubicBezTo>
                  <a:cubicBezTo>
                    <a:pt x="1092" y="2751"/>
                    <a:pt x="1147" y="2748"/>
                    <a:pt x="1202" y="2744"/>
                  </a:cubicBezTo>
                  <a:cubicBezTo>
                    <a:pt x="1754" y="2687"/>
                    <a:pt x="2295" y="2439"/>
                    <a:pt x="2623" y="1999"/>
                  </a:cubicBezTo>
                  <a:cubicBezTo>
                    <a:pt x="2955" y="1560"/>
                    <a:pt x="3039" y="922"/>
                    <a:pt x="2769" y="443"/>
                  </a:cubicBezTo>
                  <a:cubicBezTo>
                    <a:pt x="2696" y="308"/>
                    <a:pt x="2589" y="183"/>
                    <a:pt x="2453" y="105"/>
                  </a:cubicBezTo>
                  <a:cubicBezTo>
                    <a:pt x="2324" y="30"/>
                    <a:pt x="2176" y="0"/>
                    <a:pt x="2025" y="0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86"/>
            <p:cNvSpPr/>
            <p:nvPr/>
          </p:nvSpPr>
          <p:spPr>
            <a:xfrm>
              <a:off x="1814241" y="3364083"/>
              <a:ext cx="100876" cy="103647"/>
            </a:xfrm>
            <a:custGeom>
              <a:avLst/>
              <a:gdLst/>
              <a:ahLst/>
              <a:cxnLst/>
              <a:rect l="l" t="t" r="r" b="b"/>
              <a:pathLst>
                <a:path w="2002" h="2057" extrusionOk="0">
                  <a:moveTo>
                    <a:pt x="1923" y="0"/>
                  </a:moveTo>
                  <a:cubicBezTo>
                    <a:pt x="1439" y="11"/>
                    <a:pt x="960" y="243"/>
                    <a:pt x="610" y="636"/>
                  </a:cubicBezTo>
                  <a:cubicBezTo>
                    <a:pt x="300" y="981"/>
                    <a:pt x="91" y="1443"/>
                    <a:pt x="6" y="1968"/>
                  </a:cubicBezTo>
                  <a:cubicBezTo>
                    <a:pt x="1" y="2012"/>
                    <a:pt x="29" y="2052"/>
                    <a:pt x="68" y="2057"/>
                  </a:cubicBezTo>
                  <a:lnTo>
                    <a:pt x="81" y="2057"/>
                  </a:lnTo>
                  <a:cubicBezTo>
                    <a:pt x="120" y="2057"/>
                    <a:pt x="154" y="2030"/>
                    <a:pt x="159" y="1996"/>
                  </a:cubicBezTo>
                  <a:cubicBezTo>
                    <a:pt x="238" y="1494"/>
                    <a:pt x="435" y="1060"/>
                    <a:pt x="723" y="738"/>
                  </a:cubicBezTo>
                  <a:cubicBezTo>
                    <a:pt x="1044" y="383"/>
                    <a:pt x="1495" y="163"/>
                    <a:pt x="1923" y="157"/>
                  </a:cubicBezTo>
                  <a:cubicBezTo>
                    <a:pt x="1968" y="152"/>
                    <a:pt x="2002" y="118"/>
                    <a:pt x="2002" y="79"/>
                  </a:cubicBezTo>
                  <a:cubicBezTo>
                    <a:pt x="2002" y="34"/>
                    <a:pt x="1968" y="6"/>
                    <a:pt x="192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86"/>
            <p:cNvSpPr/>
            <p:nvPr/>
          </p:nvSpPr>
          <p:spPr>
            <a:xfrm>
              <a:off x="1827090" y="3404141"/>
              <a:ext cx="79864" cy="25546"/>
            </a:xfrm>
            <a:custGeom>
              <a:avLst/>
              <a:gdLst/>
              <a:ahLst/>
              <a:cxnLst/>
              <a:rect l="l" t="t" r="r" b="b"/>
              <a:pathLst>
                <a:path w="1585" h="507" extrusionOk="0">
                  <a:moveTo>
                    <a:pt x="774" y="1"/>
                  </a:moveTo>
                  <a:cubicBezTo>
                    <a:pt x="607" y="1"/>
                    <a:pt x="433" y="40"/>
                    <a:pt x="265" y="119"/>
                  </a:cubicBezTo>
                  <a:cubicBezTo>
                    <a:pt x="180" y="158"/>
                    <a:pt x="62" y="220"/>
                    <a:pt x="16" y="343"/>
                  </a:cubicBezTo>
                  <a:cubicBezTo>
                    <a:pt x="0" y="383"/>
                    <a:pt x="22" y="429"/>
                    <a:pt x="62" y="445"/>
                  </a:cubicBezTo>
                  <a:cubicBezTo>
                    <a:pt x="71" y="447"/>
                    <a:pt x="79" y="449"/>
                    <a:pt x="87" y="449"/>
                  </a:cubicBezTo>
                  <a:cubicBezTo>
                    <a:pt x="119" y="449"/>
                    <a:pt x="149" y="431"/>
                    <a:pt x="157" y="400"/>
                  </a:cubicBezTo>
                  <a:cubicBezTo>
                    <a:pt x="180" y="349"/>
                    <a:pt x="237" y="304"/>
                    <a:pt x="333" y="259"/>
                  </a:cubicBezTo>
                  <a:cubicBezTo>
                    <a:pt x="484" y="192"/>
                    <a:pt x="638" y="156"/>
                    <a:pt x="784" y="156"/>
                  </a:cubicBezTo>
                  <a:cubicBezTo>
                    <a:pt x="834" y="156"/>
                    <a:pt x="882" y="160"/>
                    <a:pt x="930" y="169"/>
                  </a:cubicBezTo>
                  <a:cubicBezTo>
                    <a:pt x="1138" y="203"/>
                    <a:pt x="1325" y="315"/>
                    <a:pt x="1426" y="473"/>
                  </a:cubicBezTo>
                  <a:cubicBezTo>
                    <a:pt x="1442" y="496"/>
                    <a:pt x="1471" y="507"/>
                    <a:pt x="1494" y="507"/>
                  </a:cubicBezTo>
                  <a:cubicBezTo>
                    <a:pt x="1510" y="507"/>
                    <a:pt x="1522" y="502"/>
                    <a:pt x="1539" y="496"/>
                  </a:cubicBezTo>
                  <a:cubicBezTo>
                    <a:pt x="1572" y="473"/>
                    <a:pt x="1585" y="423"/>
                    <a:pt x="1556" y="389"/>
                  </a:cubicBezTo>
                  <a:cubicBezTo>
                    <a:pt x="1432" y="192"/>
                    <a:pt x="1212" y="56"/>
                    <a:pt x="958" y="17"/>
                  </a:cubicBezTo>
                  <a:cubicBezTo>
                    <a:pt x="898" y="6"/>
                    <a:pt x="837" y="1"/>
                    <a:pt x="774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86"/>
            <p:cNvSpPr/>
            <p:nvPr/>
          </p:nvSpPr>
          <p:spPr>
            <a:xfrm>
              <a:off x="1472269" y="3344181"/>
              <a:ext cx="40360" cy="39806"/>
            </a:xfrm>
            <a:custGeom>
              <a:avLst/>
              <a:gdLst/>
              <a:ahLst/>
              <a:cxnLst/>
              <a:rect l="l" t="t" r="r" b="b"/>
              <a:pathLst>
                <a:path w="801" h="790" extrusionOk="0">
                  <a:moveTo>
                    <a:pt x="397" y="0"/>
                  </a:moveTo>
                  <a:cubicBezTo>
                    <a:pt x="181" y="0"/>
                    <a:pt x="6" y="173"/>
                    <a:pt x="6" y="389"/>
                  </a:cubicBezTo>
                  <a:cubicBezTo>
                    <a:pt x="1" y="604"/>
                    <a:pt x="175" y="784"/>
                    <a:pt x="389" y="789"/>
                  </a:cubicBezTo>
                  <a:cubicBezTo>
                    <a:pt x="392" y="789"/>
                    <a:pt x="396" y="789"/>
                    <a:pt x="399" y="789"/>
                  </a:cubicBezTo>
                  <a:cubicBezTo>
                    <a:pt x="615" y="789"/>
                    <a:pt x="790" y="617"/>
                    <a:pt x="795" y="401"/>
                  </a:cubicBezTo>
                  <a:cubicBezTo>
                    <a:pt x="800" y="186"/>
                    <a:pt x="626" y="6"/>
                    <a:pt x="407" y="0"/>
                  </a:cubicBezTo>
                  <a:cubicBezTo>
                    <a:pt x="403" y="0"/>
                    <a:pt x="400" y="0"/>
                    <a:pt x="39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86"/>
            <p:cNvSpPr/>
            <p:nvPr/>
          </p:nvSpPr>
          <p:spPr>
            <a:xfrm>
              <a:off x="1634211" y="3347557"/>
              <a:ext cx="40058" cy="39806"/>
            </a:xfrm>
            <a:custGeom>
              <a:avLst/>
              <a:gdLst/>
              <a:ahLst/>
              <a:cxnLst/>
              <a:rect l="l" t="t" r="r" b="b"/>
              <a:pathLst>
                <a:path w="795" h="790" extrusionOk="0">
                  <a:moveTo>
                    <a:pt x="396" y="1"/>
                  </a:moveTo>
                  <a:cubicBezTo>
                    <a:pt x="180" y="1"/>
                    <a:pt x="6" y="173"/>
                    <a:pt x="6" y="384"/>
                  </a:cubicBezTo>
                  <a:cubicBezTo>
                    <a:pt x="0" y="604"/>
                    <a:pt x="169" y="784"/>
                    <a:pt x="389" y="790"/>
                  </a:cubicBezTo>
                  <a:cubicBezTo>
                    <a:pt x="392" y="790"/>
                    <a:pt x="395" y="790"/>
                    <a:pt x="399" y="790"/>
                  </a:cubicBezTo>
                  <a:cubicBezTo>
                    <a:pt x="615" y="790"/>
                    <a:pt x="789" y="617"/>
                    <a:pt x="795" y="401"/>
                  </a:cubicBezTo>
                  <a:cubicBezTo>
                    <a:pt x="795" y="186"/>
                    <a:pt x="625" y="6"/>
                    <a:pt x="406" y="1"/>
                  </a:cubicBezTo>
                  <a:cubicBezTo>
                    <a:pt x="403" y="1"/>
                    <a:pt x="400" y="1"/>
                    <a:pt x="39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86"/>
            <p:cNvSpPr/>
            <p:nvPr/>
          </p:nvSpPr>
          <p:spPr>
            <a:xfrm>
              <a:off x="1531926" y="3332995"/>
              <a:ext cx="35876" cy="88732"/>
            </a:xfrm>
            <a:custGeom>
              <a:avLst/>
              <a:gdLst/>
              <a:ahLst/>
              <a:cxnLst/>
              <a:rect l="l" t="t" r="r" b="b"/>
              <a:pathLst>
                <a:path w="712" h="1761" extrusionOk="0">
                  <a:moveTo>
                    <a:pt x="621" y="1"/>
                  </a:moveTo>
                  <a:cubicBezTo>
                    <a:pt x="598" y="1"/>
                    <a:pt x="577" y="11"/>
                    <a:pt x="564" y="30"/>
                  </a:cubicBezTo>
                  <a:cubicBezTo>
                    <a:pt x="542" y="59"/>
                    <a:pt x="1" y="746"/>
                    <a:pt x="129" y="1287"/>
                  </a:cubicBezTo>
                  <a:cubicBezTo>
                    <a:pt x="181" y="1497"/>
                    <a:pt x="321" y="1654"/>
                    <a:pt x="542" y="1755"/>
                  </a:cubicBezTo>
                  <a:cubicBezTo>
                    <a:pt x="553" y="1761"/>
                    <a:pt x="564" y="1761"/>
                    <a:pt x="576" y="1761"/>
                  </a:cubicBezTo>
                  <a:cubicBezTo>
                    <a:pt x="603" y="1761"/>
                    <a:pt x="631" y="1744"/>
                    <a:pt x="649" y="1716"/>
                  </a:cubicBezTo>
                  <a:cubicBezTo>
                    <a:pt x="665" y="1677"/>
                    <a:pt x="649" y="1632"/>
                    <a:pt x="610" y="1615"/>
                  </a:cubicBezTo>
                  <a:cubicBezTo>
                    <a:pt x="428" y="1531"/>
                    <a:pt x="321" y="1412"/>
                    <a:pt x="282" y="1253"/>
                  </a:cubicBezTo>
                  <a:cubicBezTo>
                    <a:pt x="170" y="786"/>
                    <a:pt x="677" y="132"/>
                    <a:pt x="683" y="126"/>
                  </a:cubicBezTo>
                  <a:cubicBezTo>
                    <a:pt x="711" y="92"/>
                    <a:pt x="704" y="48"/>
                    <a:pt x="670" y="19"/>
                  </a:cubicBezTo>
                  <a:cubicBezTo>
                    <a:pt x="656" y="7"/>
                    <a:pt x="638" y="1"/>
                    <a:pt x="621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86"/>
            <p:cNvSpPr/>
            <p:nvPr/>
          </p:nvSpPr>
          <p:spPr>
            <a:xfrm>
              <a:off x="1541802" y="3430392"/>
              <a:ext cx="69132" cy="16376"/>
            </a:xfrm>
            <a:custGeom>
              <a:avLst/>
              <a:gdLst/>
              <a:ahLst/>
              <a:cxnLst/>
              <a:rect l="l" t="t" r="r" b="b"/>
              <a:pathLst>
                <a:path w="1372" h="325" extrusionOk="0">
                  <a:moveTo>
                    <a:pt x="709" y="1"/>
                  </a:moveTo>
                  <a:cubicBezTo>
                    <a:pt x="479" y="1"/>
                    <a:pt x="250" y="60"/>
                    <a:pt x="52" y="178"/>
                  </a:cubicBezTo>
                  <a:cubicBezTo>
                    <a:pt x="13" y="200"/>
                    <a:pt x="1" y="246"/>
                    <a:pt x="24" y="285"/>
                  </a:cubicBezTo>
                  <a:cubicBezTo>
                    <a:pt x="41" y="308"/>
                    <a:pt x="63" y="324"/>
                    <a:pt x="91" y="324"/>
                  </a:cubicBezTo>
                  <a:cubicBezTo>
                    <a:pt x="102" y="324"/>
                    <a:pt x="120" y="319"/>
                    <a:pt x="131" y="313"/>
                  </a:cubicBezTo>
                  <a:cubicBezTo>
                    <a:pt x="306" y="207"/>
                    <a:pt x="510" y="153"/>
                    <a:pt x="714" y="153"/>
                  </a:cubicBezTo>
                  <a:cubicBezTo>
                    <a:pt x="898" y="153"/>
                    <a:pt x="1081" y="197"/>
                    <a:pt x="1242" y="285"/>
                  </a:cubicBezTo>
                  <a:cubicBezTo>
                    <a:pt x="1254" y="292"/>
                    <a:pt x="1266" y="295"/>
                    <a:pt x="1279" y="295"/>
                  </a:cubicBezTo>
                  <a:cubicBezTo>
                    <a:pt x="1307" y="295"/>
                    <a:pt x="1333" y="278"/>
                    <a:pt x="1348" y="251"/>
                  </a:cubicBezTo>
                  <a:cubicBezTo>
                    <a:pt x="1371" y="217"/>
                    <a:pt x="1354" y="166"/>
                    <a:pt x="1315" y="150"/>
                  </a:cubicBezTo>
                  <a:cubicBezTo>
                    <a:pt x="1129" y="50"/>
                    <a:pt x="919" y="1"/>
                    <a:pt x="70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86"/>
            <p:cNvSpPr/>
            <p:nvPr/>
          </p:nvSpPr>
          <p:spPr>
            <a:xfrm>
              <a:off x="1616273" y="3299438"/>
              <a:ext cx="74775" cy="39101"/>
            </a:xfrm>
            <a:custGeom>
              <a:avLst/>
              <a:gdLst/>
              <a:ahLst/>
              <a:cxnLst/>
              <a:rect l="l" t="t" r="r" b="b"/>
              <a:pathLst>
                <a:path w="1484" h="776" extrusionOk="0">
                  <a:moveTo>
                    <a:pt x="882" y="0"/>
                  </a:moveTo>
                  <a:cubicBezTo>
                    <a:pt x="587" y="0"/>
                    <a:pt x="222" y="222"/>
                    <a:pt x="96" y="392"/>
                  </a:cubicBezTo>
                  <a:cubicBezTo>
                    <a:pt x="34" y="477"/>
                    <a:pt x="0" y="600"/>
                    <a:pt x="63" y="685"/>
                  </a:cubicBezTo>
                  <a:cubicBezTo>
                    <a:pt x="113" y="758"/>
                    <a:pt x="214" y="776"/>
                    <a:pt x="299" y="776"/>
                  </a:cubicBezTo>
                  <a:cubicBezTo>
                    <a:pt x="519" y="776"/>
                    <a:pt x="1483" y="465"/>
                    <a:pt x="1179" y="121"/>
                  </a:cubicBezTo>
                  <a:cubicBezTo>
                    <a:pt x="1104" y="35"/>
                    <a:pt x="998" y="0"/>
                    <a:pt x="88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86"/>
            <p:cNvSpPr/>
            <p:nvPr/>
          </p:nvSpPr>
          <p:spPr>
            <a:xfrm>
              <a:off x="1453525" y="3289108"/>
              <a:ext cx="74422" cy="40310"/>
            </a:xfrm>
            <a:custGeom>
              <a:avLst/>
              <a:gdLst/>
              <a:ahLst/>
              <a:cxnLst/>
              <a:rect l="l" t="t" r="r" b="b"/>
              <a:pathLst>
                <a:path w="1477" h="800" extrusionOk="0">
                  <a:moveTo>
                    <a:pt x="596" y="0"/>
                  </a:moveTo>
                  <a:cubicBezTo>
                    <a:pt x="490" y="0"/>
                    <a:pt x="394" y="31"/>
                    <a:pt x="321" y="107"/>
                  </a:cubicBezTo>
                  <a:cubicBezTo>
                    <a:pt x="1" y="440"/>
                    <a:pt x="953" y="794"/>
                    <a:pt x="1172" y="800"/>
                  </a:cubicBezTo>
                  <a:cubicBezTo>
                    <a:pt x="1258" y="800"/>
                    <a:pt x="1359" y="789"/>
                    <a:pt x="1415" y="721"/>
                  </a:cubicBezTo>
                  <a:cubicBezTo>
                    <a:pt x="1477" y="636"/>
                    <a:pt x="1448" y="513"/>
                    <a:pt x="1393" y="428"/>
                  </a:cubicBezTo>
                  <a:cubicBezTo>
                    <a:pt x="1268" y="245"/>
                    <a:pt x="894" y="0"/>
                    <a:pt x="59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86"/>
            <p:cNvSpPr/>
            <p:nvPr/>
          </p:nvSpPr>
          <p:spPr>
            <a:xfrm>
              <a:off x="1624234" y="3372246"/>
              <a:ext cx="167639" cy="158318"/>
            </a:xfrm>
            <a:custGeom>
              <a:avLst/>
              <a:gdLst/>
              <a:ahLst/>
              <a:cxnLst/>
              <a:rect l="l" t="t" r="r" b="b"/>
              <a:pathLst>
                <a:path w="3327" h="3142" extrusionOk="0">
                  <a:moveTo>
                    <a:pt x="1861" y="1"/>
                  </a:moveTo>
                  <a:cubicBezTo>
                    <a:pt x="1466" y="1"/>
                    <a:pt x="1066" y="143"/>
                    <a:pt x="745" y="430"/>
                  </a:cubicBezTo>
                  <a:cubicBezTo>
                    <a:pt x="74" y="1028"/>
                    <a:pt x="1" y="2019"/>
                    <a:pt x="576" y="2651"/>
                  </a:cubicBezTo>
                  <a:cubicBezTo>
                    <a:pt x="875" y="2972"/>
                    <a:pt x="1286" y="3141"/>
                    <a:pt x="1708" y="3141"/>
                  </a:cubicBezTo>
                  <a:cubicBezTo>
                    <a:pt x="2103" y="3141"/>
                    <a:pt x="2509" y="2995"/>
                    <a:pt x="2830" y="2707"/>
                  </a:cubicBezTo>
                  <a:cubicBezTo>
                    <a:pt x="3079" y="2488"/>
                    <a:pt x="3248" y="2212"/>
                    <a:pt x="3327" y="1918"/>
                  </a:cubicBezTo>
                  <a:cubicBezTo>
                    <a:pt x="3214" y="1738"/>
                    <a:pt x="3175" y="1517"/>
                    <a:pt x="3180" y="1304"/>
                  </a:cubicBezTo>
                  <a:cubicBezTo>
                    <a:pt x="3186" y="1151"/>
                    <a:pt x="3209" y="1010"/>
                    <a:pt x="3253" y="880"/>
                  </a:cubicBezTo>
                  <a:cubicBezTo>
                    <a:pt x="3191" y="739"/>
                    <a:pt x="3107" y="610"/>
                    <a:pt x="2999" y="486"/>
                  </a:cubicBezTo>
                  <a:cubicBezTo>
                    <a:pt x="2701" y="164"/>
                    <a:pt x="2283" y="1"/>
                    <a:pt x="1861" y="1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86"/>
            <p:cNvSpPr/>
            <p:nvPr/>
          </p:nvSpPr>
          <p:spPr>
            <a:xfrm>
              <a:off x="1784211" y="3416586"/>
              <a:ext cx="12496" cy="52302"/>
            </a:xfrm>
            <a:custGeom>
              <a:avLst/>
              <a:gdLst/>
              <a:ahLst/>
              <a:cxnLst/>
              <a:rect l="l" t="t" r="r" b="b"/>
              <a:pathLst>
                <a:path w="248" h="1038" extrusionOk="0">
                  <a:moveTo>
                    <a:pt x="78" y="0"/>
                  </a:moveTo>
                  <a:cubicBezTo>
                    <a:pt x="34" y="130"/>
                    <a:pt x="11" y="271"/>
                    <a:pt x="5" y="424"/>
                  </a:cubicBezTo>
                  <a:cubicBezTo>
                    <a:pt x="0" y="637"/>
                    <a:pt x="39" y="858"/>
                    <a:pt x="152" y="1038"/>
                  </a:cubicBezTo>
                  <a:cubicBezTo>
                    <a:pt x="248" y="694"/>
                    <a:pt x="225" y="322"/>
                    <a:pt x="78" y="0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86"/>
            <p:cNvSpPr/>
            <p:nvPr/>
          </p:nvSpPr>
          <p:spPr>
            <a:xfrm>
              <a:off x="1441281" y="3370029"/>
              <a:ext cx="88984" cy="154337"/>
            </a:xfrm>
            <a:custGeom>
              <a:avLst/>
              <a:gdLst/>
              <a:ahLst/>
              <a:cxnLst/>
              <a:rect l="l" t="t" r="r" b="b"/>
              <a:pathLst>
                <a:path w="1766" h="3063" extrusionOk="0">
                  <a:moveTo>
                    <a:pt x="0" y="0"/>
                  </a:moveTo>
                  <a:lnTo>
                    <a:pt x="0" y="248"/>
                  </a:lnTo>
                  <a:cubicBezTo>
                    <a:pt x="0" y="1195"/>
                    <a:pt x="68" y="2425"/>
                    <a:pt x="384" y="3062"/>
                  </a:cubicBezTo>
                  <a:cubicBezTo>
                    <a:pt x="616" y="2994"/>
                    <a:pt x="829" y="2875"/>
                    <a:pt x="1022" y="2706"/>
                  </a:cubicBezTo>
                  <a:cubicBezTo>
                    <a:pt x="1691" y="2108"/>
                    <a:pt x="1766" y="1116"/>
                    <a:pt x="1191" y="484"/>
                  </a:cubicBezTo>
                  <a:cubicBezTo>
                    <a:pt x="1116" y="406"/>
                    <a:pt x="1032" y="333"/>
                    <a:pt x="942" y="271"/>
                  </a:cubicBezTo>
                  <a:cubicBezTo>
                    <a:pt x="852" y="254"/>
                    <a:pt x="773" y="208"/>
                    <a:pt x="717" y="141"/>
                  </a:cubicBezTo>
                  <a:cubicBezTo>
                    <a:pt x="507" y="45"/>
                    <a:pt x="283" y="0"/>
                    <a:pt x="57" y="0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86"/>
            <p:cNvSpPr/>
            <p:nvPr/>
          </p:nvSpPr>
          <p:spPr>
            <a:xfrm>
              <a:off x="1477408" y="3377083"/>
              <a:ext cx="11337" cy="6601"/>
            </a:xfrm>
            <a:custGeom>
              <a:avLst/>
              <a:gdLst/>
              <a:ahLst/>
              <a:cxnLst/>
              <a:rect l="l" t="t" r="r" b="b"/>
              <a:pathLst>
                <a:path w="225" h="131" extrusionOk="0">
                  <a:moveTo>
                    <a:pt x="0" y="1"/>
                  </a:moveTo>
                  <a:lnTo>
                    <a:pt x="0" y="1"/>
                  </a:lnTo>
                  <a:cubicBezTo>
                    <a:pt x="56" y="68"/>
                    <a:pt x="135" y="114"/>
                    <a:pt x="225" y="131"/>
                  </a:cubicBezTo>
                  <a:cubicBezTo>
                    <a:pt x="152" y="81"/>
                    <a:pt x="79" y="35"/>
                    <a:pt x="0" y="1"/>
                  </a:cubicBezTo>
                  <a:close/>
                </a:path>
              </a:pathLst>
            </a:custGeom>
            <a:solidFill>
              <a:srgbClr val="6E2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86"/>
            <p:cNvSpPr/>
            <p:nvPr/>
          </p:nvSpPr>
          <p:spPr>
            <a:xfrm>
              <a:off x="1574553" y="3081920"/>
              <a:ext cx="296631" cy="308573"/>
            </a:xfrm>
            <a:custGeom>
              <a:avLst/>
              <a:gdLst/>
              <a:ahLst/>
              <a:cxnLst/>
              <a:rect l="l" t="t" r="r" b="b"/>
              <a:pathLst>
                <a:path w="5887" h="6124" extrusionOk="0">
                  <a:moveTo>
                    <a:pt x="1601" y="1"/>
                  </a:moveTo>
                  <a:cubicBezTo>
                    <a:pt x="1033" y="1"/>
                    <a:pt x="496" y="112"/>
                    <a:pt x="0" y="311"/>
                  </a:cubicBezTo>
                  <a:cubicBezTo>
                    <a:pt x="11" y="1050"/>
                    <a:pt x="175" y="1789"/>
                    <a:pt x="558" y="2414"/>
                  </a:cubicBezTo>
                  <a:cubicBezTo>
                    <a:pt x="992" y="3113"/>
                    <a:pt x="1736" y="3649"/>
                    <a:pt x="2559" y="3717"/>
                  </a:cubicBezTo>
                  <a:cubicBezTo>
                    <a:pt x="2582" y="4354"/>
                    <a:pt x="2757" y="4929"/>
                    <a:pt x="3173" y="5414"/>
                  </a:cubicBezTo>
                  <a:cubicBezTo>
                    <a:pt x="3534" y="5842"/>
                    <a:pt x="4073" y="6123"/>
                    <a:pt x="4620" y="6123"/>
                  </a:cubicBezTo>
                  <a:cubicBezTo>
                    <a:pt x="4708" y="6123"/>
                    <a:pt x="4795" y="6116"/>
                    <a:pt x="4882" y="6101"/>
                  </a:cubicBezTo>
                  <a:cubicBezTo>
                    <a:pt x="5203" y="6045"/>
                    <a:pt x="5463" y="5640"/>
                    <a:pt x="5683" y="5380"/>
                  </a:cubicBezTo>
                  <a:cubicBezTo>
                    <a:pt x="5801" y="5008"/>
                    <a:pt x="5829" y="4748"/>
                    <a:pt x="5835" y="4337"/>
                  </a:cubicBezTo>
                  <a:cubicBezTo>
                    <a:pt x="5886" y="1992"/>
                    <a:pt x="4026" y="53"/>
                    <a:pt x="1679" y="1"/>
                  </a:cubicBezTo>
                  <a:cubicBezTo>
                    <a:pt x="1653" y="1"/>
                    <a:pt x="1627" y="1"/>
                    <a:pt x="1601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86"/>
            <p:cNvSpPr/>
            <p:nvPr/>
          </p:nvSpPr>
          <p:spPr>
            <a:xfrm>
              <a:off x="1928467" y="4228714"/>
              <a:ext cx="358255" cy="233596"/>
            </a:xfrm>
            <a:custGeom>
              <a:avLst/>
              <a:gdLst/>
              <a:ahLst/>
              <a:cxnLst/>
              <a:rect l="l" t="t" r="r" b="b"/>
              <a:pathLst>
                <a:path w="7110" h="4636" extrusionOk="0">
                  <a:moveTo>
                    <a:pt x="5946" y="1"/>
                  </a:moveTo>
                  <a:cubicBezTo>
                    <a:pt x="5165" y="1"/>
                    <a:pt x="3925" y="174"/>
                    <a:pt x="3682" y="193"/>
                  </a:cubicBezTo>
                  <a:cubicBezTo>
                    <a:pt x="3327" y="221"/>
                    <a:pt x="2526" y="785"/>
                    <a:pt x="2120" y="954"/>
                  </a:cubicBezTo>
                  <a:cubicBezTo>
                    <a:pt x="1714" y="1118"/>
                    <a:pt x="0" y="1557"/>
                    <a:pt x="0" y="1557"/>
                  </a:cubicBezTo>
                  <a:lnTo>
                    <a:pt x="164" y="4636"/>
                  </a:lnTo>
                  <a:cubicBezTo>
                    <a:pt x="164" y="4636"/>
                    <a:pt x="3981" y="3468"/>
                    <a:pt x="4527" y="3429"/>
                  </a:cubicBezTo>
                  <a:cubicBezTo>
                    <a:pt x="4560" y="3426"/>
                    <a:pt x="4595" y="3425"/>
                    <a:pt x="4631" y="3425"/>
                  </a:cubicBezTo>
                  <a:cubicBezTo>
                    <a:pt x="5084" y="3425"/>
                    <a:pt x="5845" y="3610"/>
                    <a:pt x="6181" y="3610"/>
                  </a:cubicBezTo>
                  <a:cubicBezTo>
                    <a:pt x="6280" y="3610"/>
                    <a:pt x="6342" y="3594"/>
                    <a:pt x="6349" y="3553"/>
                  </a:cubicBezTo>
                  <a:cubicBezTo>
                    <a:pt x="6388" y="3361"/>
                    <a:pt x="6180" y="3322"/>
                    <a:pt x="5852" y="3119"/>
                  </a:cubicBezTo>
                  <a:cubicBezTo>
                    <a:pt x="5519" y="2921"/>
                    <a:pt x="4403" y="2684"/>
                    <a:pt x="4403" y="2684"/>
                  </a:cubicBezTo>
                  <a:cubicBezTo>
                    <a:pt x="4403" y="2684"/>
                    <a:pt x="5316" y="2549"/>
                    <a:pt x="5756" y="2521"/>
                  </a:cubicBezTo>
                  <a:cubicBezTo>
                    <a:pt x="5773" y="2520"/>
                    <a:pt x="5789" y="2519"/>
                    <a:pt x="5807" y="2519"/>
                  </a:cubicBezTo>
                  <a:cubicBezTo>
                    <a:pt x="6160" y="2519"/>
                    <a:pt x="6629" y="2726"/>
                    <a:pt x="6863" y="2726"/>
                  </a:cubicBezTo>
                  <a:cubicBezTo>
                    <a:pt x="6919" y="2726"/>
                    <a:pt x="6962" y="2714"/>
                    <a:pt x="6986" y="2684"/>
                  </a:cubicBezTo>
                  <a:cubicBezTo>
                    <a:pt x="7109" y="2533"/>
                    <a:pt x="6715" y="2205"/>
                    <a:pt x="6331" y="2026"/>
                  </a:cubicBezTo>
                  <a:cubicBezTo>
                    <a:pt x="5948" y="1839"/>
                    <a:pt x="4189" y="1789"/>
                    <a:pt x="4189" y="1789"/>
                  </a:cubicBezTo>
                  <a:cubicBezTo>
                    <a:pt x="4189" y="1789"/>
                    <a:pt x="6760" y="1225"/>
                    <a:pt x="6755" y="852"/>
                  </a:cubicBezTo>
                  <a:cubicBezTo>
                    <a:pt x="6750" y="592"/>
                    <a:pt x="6435" y="563"/>
                    <a:pt x="6298" y="563"/>
                  </a:cubicBezTo>
                  <a:cubicBezTo>
                    <a:pt x="6260" y="563"/>
                    <a:pt x="6236" y="566"/>
                    <a:pt x="6236" y="566"/>
                  </a:cubicBezTo>
                  <a:cubicBezTo>
                    <a:pt x="6236" y="566"/>
                    <a:pt x="6737" y="424"/>
                    <a:pt x="6586" y="126"/>
                  </a:cubicBezTo>
                  <a:cubicBezTo>
                    <a:pt x="6539" y="34"/>
                    <a:pt x="6286" y="1"/>
                    <a:pt x="5946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86"/>
            <p:cNvSpPr/>
            <p:nvPr/>
          </p:nvSpPr>
          <p:spPr>
            <a:xfrm>
              <a:off x="1932448" y="4254411"/>
              <a:ext cx="352914" cy="211879"/>
            </a:xfrm>
            <a:custGeom>
              <a:avLst/>
              <a:gdLst/>
              <a:ahLst/>
              <a:cxnLst/>
              <a:rect l="l" t="t" r="r" b="b"/>
              <a:pathLst>
                <a:path w="7004" h="4205" extrusionOk="0">
                  <a:moveTo>
                    <a:pt x="6273" y="1"/>
                  </a:moveTo>
                  <a:cubicBezTo>
                    <a:pt x="6235" y="1"/>
                    <a:pt x="6207" y="3"/>
                    <a:pt x="6197" y="4"/>
                  </a:cubicBezTo>
                  <a:lnTo>
                    <a:pt x="3993" y="286"/>
                  </a:lnTo>
                  <a:cubicBezTo>
                    <a:pt x="3947" y="292"/>
                    <a:pt x="3918" y="332"/>
                    <a:pt x="3925" y="376"/>
                  </a:cubicBezTo>
                  <a:cubicBezTo>
                    <a:pt x="3930" y="415"/>
                    <a:pt x="3970" y="444"/>
                    <a:pt x="4009" y="444"/>
                  </a:cubicBezTo>
                  <a:lnTo>
                    <a:pt x="6213" y="157"/>
                  </a:lnTo>
                  <a:cubicBezTo>
                    <a:pt x="6228" y="156"/>
                    <a:pt x="6246" y="155"/>
                    <a:pt x="6265" y="155"/>
                  </a:cubicBezTo>
                  <a:cubicBezTo>
                    <a:pt x="6370" y="155"/>
                    <a:pt x="6517" y="174"/>
                    <a:pt x="6574" y="236"/>
                  </a:cubicBezTo>
                  <a:cubicBezTo>
                    <a:pt x="6590" y="252"/>
                    <a:pt x="6608" y="275"/>
                    <a:pt x="6597" y="326"/>
                  </a:cubicBezTo>
                  <a:cubicBezTo>
                    <a:pt x="6540" y="495"/>
                    <a:pt x="5294" y="912"/>
                    <a:pt x="4172" y="1206"/>
                  </a:cubicBezTo>
                  <a:cubicBezTo>
                    <a:pt x="4133" y="1211"/>
                    <a:pt x="4110" y="1250"/>
                    <a:pt x="4116" y="1284"/>
                  </a:cubicBezTo>
                  <a:cubicBezTo>
                    <a:pt x="4121" y="1323"/>
                    <a:pt x="4149" y="1352"/>
                    <a:pt x="4189" y="1357"/>
                  </a:cubicBezTo>
                  <a:cubicBezTo>
                    <a:pt x="4206" y="1357"/>
                    <a:pt x="5666" y="1414"/>
                    <a:pt x="6067" y="1571"/>
                  </a:cubicBezTo>
                  <a:cubicBezTo>
                    <a:pt x="6455" y="1729"/>
                    <a:pt x="6777" y="1943"/>
                    <a:pt x="6834" y="2085"/>
                  </a:cubicBezTo>
                  <a:cubicBezTo>
                    <a:pt x="6845" y="2112"/>
                    <a:pt x="6839" y="2135"/>
                    <a:pt x="6834" y="2141"/>
                  </a:cubicBezTo>
                  <a:cubicBezTo>
                    <a:pt x="6824" y="2157"/>
                    <a:pt x="6789" y="2165"/>
                    <a:pt x="6735" y="2165"/>
                  </a:cubicBezTo>
                  <a:cubicBezTo>
                    <a:pt x="6570" y="2165"/>
                    <a:pt x="6222" y="2090"/>
                    <a:pt x="5835" y="1950"/>
                  </a:cubicBezTo>
                  <a:cubicBezTo>
                    <a:pt x="5825" y="1943"/>
                    <a:pt x="5812" y="1943"/>
                    <a:pt x="5802" y="1943"/>
                  </a:cubicBezTo>
                  <a:lnTo>
                    <a:pt x="4415" y="2112"/>
                  </a:lnTo>
                  <a:cubicBezTo>
                    <a:pt x="4375" y="2119"/>
                    <a:pt x="4347" y="2153"/>
                    <a:pt x="4347" y="2187"/>
                  </a:cubicBezTo>
                  <a:cubicBezTo>
                    <a:pt x="4347" y="2226"/>
                    <a:pt x="4370" y="2260"/>
                    <a:pt x="4409" y="2265"/>
                  </a:cubicBezTo>
                  <a:cubicBezTo>
                    <a:pt x="4415" y="2271"/>
                    <a:pt x="5283" y="2457"/>
                    <a:pt x="5672" y="2643"/>
                  </a:cubicBezTo>
                  <a:lnTo>
                    <a:pt x="5807" y="2705"/>
                  </a:lnTo>
                  <a:cubicBezTo>
                    <a:pt x="6010" y="2801"/>
                    <a:pt x="6184" y="2885"/>
                    <a:pt x="6213" y="2952"/>
                  </a:cubicBezTo>
                  <a:cubicBezTo>
                    <a:pt x="6213" y="2965"/>
                    <a:pt x="6218" y="2981"/>
                    <a:pt x="6207" y="2999"/>
                  </a:cubicBezTo>
                  <a:cubicBezTo>
                    <a:pt x="6191" y="3010"/>
                    <a:pt x="6155" y="3015"/>
                    <a:pt x="6106" y="3015"/>
                  </a:cubicBezTo>
                  <a:cubicBezTo>
                    <a:pt x="5949" y="3015"/>
                    <a:pt x="5657" y="2965"/>
                    <a:pt x="5447" y="2931"/>
                  </a:cubicBezTo>
                  <a:cubicBezTo>
                    <a:pt x="5142" y="2881"/>
                    <a:pt x="4831" y="2829"/>
                    <a:pt x="4597" y="2829"/>
                  </a:cubicBezTo>
                  <a:cubicBezTo>
                    <a:pt x="4536" y="2829"/>
                    <a:pt x="4481" y="2832"/>
                    <a:pt x="4432" y="2840"/>
                  </a:cubicBezTo>
                  <a:cubicBezTo>
                    <a:pt x="3975" y="2924"/>
                    <a:pt x="220" y="4007"/>
                    <a:pt x="62" y="4053"/>
                  </a:cubicBezTo>
                  <a:cubicBezTo>
                    <a:pt x="23" y="4063"/>
                    <a:pt x="1" y="4108"/>
                    <a:pt x="12" y="4149"/>
                  </a:cubicBezTo>
                  <a:cubicBezTo>
                    <a:pt x="17" y="4182"/>
                    <a:pt x="51" y="4204"/>
                    <a:pt x="85" y="4204"/>
                  </a:cubicBezTo>
                  <a:cubicBezTo>
                    <a:pt x="90" y="4204"/>
                    <a:pt x="96" y="4204"/>
                    <a:pt x="108" y="4199"/>
                  </a:cubicBezTo>
                  <a:cubicBezTo>
                    <a:pt x="147" y="4188"/>
                    <a:pt x="4009" y="3072"/>
                    <a:pt x="4459" y="2992"/>
                  </a:cubicBezTo>
                  <a:cubicBezTo>
                    <a:pt x="4498" y="2985"/>
                    <a:pt x="4544" y="2983"/>
                    <a:pt x="4594" y="2983"/>
                  </a:cubicBezTo>
                  <a:cubicBezTo>
                    <a:pt x="4816" y="2983"/>
                    <a:pt x="5133" y="3036"/>
                    <a:pt x="5419" y="3082"/>
                  </a:cubicBezTo>
                  <a:cubicBezTo>
                    <a:pt x="5726" y="3134"/>
                    <a:pt x="5948" y="3169"/>
                    <a:pt x="6100" y="3169"/>
                  </a:cubicBezTo>
                  <a:cubicBezTo>
                    <a:pt x="6231" y="3169"/>
                    <a:pt x="6309" y="3142"/>
                    <a:pt x="6343" y="3077"/>
                  </a:cubicBezTo>
                  <a:cubicBezTo>
                    <a:pt x="6371" y="3015"/>
                    <a:pt x="6377" y="2958"/>
                    <a:pt x="6354" y="2902"/>
                  </a:cubicBezTo>
                  <a:cubicBezTo>
                    <a:pt x="6309" y="2773"/>
                    <a:pt x="6134" y="2687"/>
                    <a:pt x="5869" y="2564"/>
                  </a:cubicBezTo>
                  <a:lnTo>
                    <a:pt x="5739" y="2502"/>
                  </a:lnTo>
                  <a:cubicBezTo>
                    <a:pt x="5515" y="2395"/>
                    <a:pt x="5148" y="2288"/>
                    <a:pt x="4860" y="2214"/>
                  </a:cubicBezTo>
                  <a:lnTo>
                    <a:pt x="5802" y="2101"/>
                  </a:lnTo>
                  <a:cubicBezTo>
                    <a:pt x="6068" y="2199"/>
                    <a:pt x="6448" y="2318"/>
                    <a:pt x="6706" y="2318"/>
                  </a:cubicBezTo>
                  <a:cubicBezTo>
                    <a:pt x="6837" y="2318"/>
                    <a:pt x="6937" y="2288"/>
                    <a:pt x="6975" y="2208"/>
                  </a:cubicBezTo>
                  <a:cubicBezTo>
                    <a:pt x="7003" y="2153"/>
                    <a:pt x="7003" y="2091"/>
                    <a:pt x="6980" y="2028"/>
                  </a:cubicBezTo>
                  <a:cubicBezTo>
                    <a:pt x="6889" y="1802"/>
                    <a:pt x="6462" y="1566"/>
                    <a:pt x="6129" y="1430"/>
                  </a:cubicBezTo>
                  <a:cubicBezTo>
                    <a:pt x="5853" y="1318"/>
                    <a:pt x="5159" y="1256"/>
                    <a:pt x="4680" y="1227"/>
                  </a:cubicBezTo>
                  <a:cubicBezTo>
                    <a:pt x="5515" y="991"/>
                    <a:pt x="6709" y="613"/>
                    <a:pt x="6749" y="353"/>
                  </a:cubicBezTo>
                  <a:cubicBezTo>
                    <a:pt x="6766" y="264"/>
                    <a:pt x="6743" y="191"/>
                    <a:pt x="6686" y="129"/>
                  </a:cubicBezTo>
                  <a:cubicBezTo>
                    <a:pt x="6582" y="19"/>
                    <a:pt x="6384" y="1"/>
                    <a:pt x="627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86"/>
            <p:cNvSpPr/>
            <p:nvPr/>
          </p:nvSpPr>
          <p:spPr>
            <a:xfrm>
              <a:off x="1328768" y="4283836"/>
              <a:ext cx="614526" cy="305751"/>
            </a:xfrm>
            <a:custGeom>
              <a:avLst/>
              <a:gdLst/>
              <a:ahLst/>
              <a:cxnLst/>
              <a:rect l="l" t="t" r="r" b="b"/>
              <a:pathLst>
                <a:path w="12196" h="6068" extrusionOk="0">
                  <a:moveTo>
                    <a:pt x="11891" y="1"/>
                  </a:moveTo>
                  <a:lnTo>
                    <a:pt x="1264" y="385"/>
                  </a:lnTo>
                  <a:lnTo>
                    <a:pt x="75" y="440"/>
                  </a:lnTo>
                  <a:cubicBezTo>
                    <a:pt x="34" y="440"/>
                    <a:pt x="0" y="480"/>
                    <a:pt x="0" y="520"/>
                  </a:cubicBezTo>
                  <a:cubicBezTo>
                    <a:pt x="0" y="565"/>
                    <a:pt x="41" y="593"/>
                    <a:pt x="80" y="599"/>
                  </a:cubicBezTo>
                  <a:lnTo>
                    <a:pt x="1270" y="542"/>
                  </a:lnTo>
                  <a:lnTo>
                    <a:pt x="11818" y="159"/>
                  </a:lnTo>
                  <a:lnTo>
                    <a:pt x="12037" y="4314"/>
                  </a:lnTo>
                  <a:lnTo>
                    <a:pt x="2087" y="5909"/>
                  </a:lnTo>
                  <a:cubicBezTo>
                    <a:pt x="2048" y="5920"/>
                    <a:pt x="2014" y="5960"/>
                    <a:pt x="2025" y="6000"/>
                  </a:cubicBezTo>
                  <a:cubicBezTo>
                    <a:pt x="2030" y="6039"/>
                    <a:pt x="2064" y="6068"/>
                    <a:pt x="2098" y="6068"/>
                  </a:cubicBezTo>
                  <a:cubicBezTo>
                    <a:pt x="2105" y="6068"/>
                    <a:pt x="2110" y="6068"/>
                    <a:pt x="2110" y="6061"/>
                  </a:cubicBezTo>
                  <a:lnTo>
                    <a:pt x="12128" y="4455"/>
                  </a:lnTo>
                  <a:cubicBezTo>
                    <a:pt x="12167" y="4450"/>
                    <a:pt x="12196" y="4416"/>
                    <a:pt x="12196" y="4376"/>
                  </a:cubicBezTo>
                  <a:lnTo>
                    <a:pt x="11970" y="74"/>
                  </a:lnTo>
                  <a:cubicBezTo>
                    <a:pt x="11964" y="29"/>
                    <a:pt x="11931" y="1"/>
                    <a:pt x="11891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86"/>
            <p:cNvSpPr/>
            <p:nvPr/>
          </p:nvSpPr>
          <p:spPr>
            <a:xfrm>
              <a:off x="1351795" y="3950682"/>
              <a:ext cx="39554" cy="359061"/>
            </a:xfrm>
            <a:custGeom>
              <a:avLst/>
              <a:gdLst/>
              <a:ahLst/>
              <a:cxnLst/>
              <a:rect l="l" t="t" r="r" b="b"/>
              <a:pathLst>
                <a:path w="785" h="7126" extrusionOk="0">
                  <a:moveTo>
                    <a:pt x="79" y="0"/>
                  </a:moveTo>
                  <a:cubicBezTo>
                    <a:pt x="35" y="6"/>
                    <a:pt x="1" y="45"/>
                    <a:pt x="6" y="84"/>
                  </a:cubicBezTo>
                  <a:lnTo>
                    <a:pt x="626" y="7052"/>
                  </a:lnTo>
                  <a:cubicBezTo>
                    <a:pt x="633" y="7092"/>
                    <a:pt x="667" y="7125"/>
                    <a:pt x="706" y="7125"/>
                  </a:cubicBezTo>
                  <a:lnTo>
                    <a:pt x="711" y="7125"/>
                  </a:lnTo>
                  <a:cubicBezTo>
                    <a:pt x="750" y="7120"/>
                    <a:pt x="784" y="7081"/>
                    <a:pt x="779" y="7042"/>
                  </a:cubicBezTo>
                  <a:lnTo>
                    <a:pt x="159" y="73"/>
                  </a:lnTo>
                  <a:cubicBezTo>
                    <a:pt x="159" y="29"/>
                    <a:pt x="119" y="0"/>
                    <a:pt x="7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86"/>
            <p:cNvSpPr/>
            <p:nvPr/>
          </p:nvSpPr>
          <p:spPr>
            <a:xfrm>
              <a:off x="1492726" y="2658724"/>
              <a:ext cx="343189" cy="341778"/>
            </a:xfrm>
            <a:custGeom>
              <a:avLst/>
              <a:gdLst/>
              <a:ahLst/>
              <a:cxnLst/>
              <a:rect l="l" t="t" r="r" b="b"/>
              <a:pathLst>
                <a:path w="6811" h="6783" extrusionOk="0">
                  <a:moveTo>
                    <a:pt x="3168" y="2960"/>
                  </a:moveTo>
                  <a:cubicBezTo>
                    <a:pt x="3574" y="2960"/>
                    <a:pt x="4003" y="3202"/>
                    <a:pt x="4234" y="3597"/>
                  </a:cubicBezTo>
                  <a:cubicBezTo>
                    <a:pt x="4297" y="3709"/>
                    <a:pt x="4347" y="3834"/>
                    <a:pt x="4381" y="3964"/>
                  </a:cubicBezTo>
                  <a:cubicBezTo>
                    <a:pt x="4336" y="4026"/>
                    <a:pt x="4284" y="4088"/>
                    <a:pt x="4229" y="4149"/>
                  </a:cubicBezTo>
                  <a:cubicBezTo>
                    <a:pt x="3944" y="4440"/>
                    <a:pt x="3570" y="4602"/>
                    <a:pt x="3209" y="4602"/>
                  </a:cubicBezTo>
                  <a:cubicBezTo>
                    <a:pt x="3192" y="4602"/>
                    <a:pt x="3174" y="4602"/>
                    <a:pt x="3157" y="4601"/>
                  </a:cubicBezTo>
                  <a:cubicBezTo>
                    <a:pt x="2842" y="4589"/>
                    <a:pt x="2565" y="4466"/>
                    <a:pt x="2413" y="4263"/>
                  </a:cubicBezTo>
                  <a:cubicBezTo>
                    <a:pt x="2278" y="4081"/>
                    <a:pt x="2244" y="3845"/>
                    <a:pt x="2322" y="3597"/>
                  </a:cubicBezTo>
                  <a:cubicBezTo>
                    <a:pt x="2408" y="3315"/>
                    <a:pt x="2622" y="3090"/>
                    <a:pt x="2876" y="3006"/>
                  </a:cubicBezTo>
                  <a:cubicBezTo>
                    <a:pt x="2971" y="2972"/>
                    <a:pt x="3067" y="2960"/>
                    <a:pt x="3168" y="2960"/>
                  </a:cubicBezTo>
                  <a:close/>
                  <a:moveTo>
                    <a:pt x="3939" y="1211"/>
                  </a:moveTo>
                  <a:cubicBezTo>
                    <a:pt x="4533" y="1211"/>
                    <a:pt x="5123" y="1611"/>
                    <a:pt x="5385" y="2205"/>
                  </a:cubicBezTo>
                  <a:cubicBezTo>
                    <a:pt x="5627" y="2762"/>
                    <a:pt x="5587" y="3462"/>
                    <a:pt x="5278" y="4070"/>
                  </a:cubicBezTo>
                  <a:cubicBezTo>
                    <a:pt x="5114" y="4380"/>
                    <a:pt x="4865" y="4674"/>
                    <a:pt x="4560" y="4893"/>
                  </a:cubicBezTo>
                  <a:cubicBezTo>
                    <a:pt x="4617" y="4578"/>
                    <a:pt x="4617" y="4273"/>
                    <a:pt x="4550" y="3992"/>
                  </a:cubicBezTo>
                  <a:cubicBezTo>
                    <a:pt x="4753" y="3693"/>
                    <a:pt x="4860" y="3337"/>
                    <a:pt x="4838" y="2993"/>
                  </a:cubicBezTo>
                  <a:cubicBezTo>
                    <a:pt x="4792" y="2210"/>
                    <a:pt x="4138" y="1517"/>
                    <a:pt x="3366" y="1348"/>
                  </a:cubicBezTo>
                  <a:cubicBezTo>
                    <a:pt x="3524" y="1268"/>
                    <a:pt x="3699" y="1218"/>
                    <a:pt x="3879" y="1213"/>
                  </a:cubicBezTo>
                  <a:cubicBezTo>
                    <a:pt x="3899" y="1212"/>
                    <a:pt x="3919" y="1211"/>
                    <a:pt x="3939" y="1211"/>
                  </a:cubicBezTo>
                  <a:close/>
                  <a:moveTo>
                    <a:pt x="2937" y="1466"/>
                  </a:moveTo>
                  <a:lnTo>
                    <a:pt x="2937" y="1466"/>
                  </a:lnTo>
                  <a:cubicBezTo>
                    <a:pt x="2673" y="1720"/>
                    <a:pt x="2504" y="2052"/>
                    <a:pt x="2497" y="2408"/>
                  </a:cubicBezTo>
                  <a:cubicBezTo>
                    <a:pt x="2497" y="2447"/>
                    <a:pt x="2531" y="2486"/>
                    <a:pt x="2577" y="2486"/>
                  </a:cubicBezTo>
                  <a:cubicBezTo>
                    <a:pt x="2616" y="2486"/>
                    <a:pt x="2655" y="2452"/>
                    <a:pt x="2655" y="2408"/>
                  </a:cubicBezTo>
                  <a:cubicBezTo>
                    <a:pt x="2661" y="2046"/>
                    <a:pt x="2864" y="1703"/>
                    <a:pt x="3163" y="1477"/>
                  </a:cubicBezTo>
                  <a:cubicBezTo>
                    <a:pt x="3946" y="1551"/>
                    <a:pt x="4640" y="2233"/>
                    <a:pt x="4685" y="2999"/>
                  </a:cubicBezTo>
                  <a:cubicBezTo>
                    <a:pt x="4703" y="3269"/>
                    <a:pt x="4635" y="3547"/>
                    <a:pt x="4493" y="3794"/>
                  </a:cubicBezTo>
                  <a:cubicBezTo>
                    <a:pt x="4459" y="3698"/>
                    <a:pt x="4414" y="3608"/>
                    <a:pt x="4370" y="3518"/>
                  </a:cubicBezTo>
                  <a:cubicBezTo>
                    <a:pt x="4113" y="3077"/>
                    <a:pt x="3629" y="2805"/>
                    <a:pt x="3167" y="2805"/>
                  </a:cubicBezTo>
                  <a:cubicBezTo>
                    <a:pt x="3050" y="2805"/>
                    <a:pt x="2935" y="2822"/>
                    <a:pt x="2824" y="2858"/>
                  </a:cubicBezTo>
                  <a:cubicBezTo>
                    <a:pt x="2525" y="2954"/>
                    <a:pt x="2278" y="3225"/>
                    <a:pt x="2171" y="3552"/>
                  </a:cubicBezTo>
                  <a:cubicBezTo>
                    <a:pt x="2080" y="3845"/>
                    <a:pt x="2125" y="4138"/>
                    <a:pt x="2289" y="4352"/>
                  </a:cubicBezTo>
                  <a:cubicBezTo>
                    <a:pt x="2470" y="4595"/>
                    <a:pt x="2785" y="4742"/>
                    <a:pt x="3152" y="4758"/>
                  </a:cubicBezTo>
                  <a:cubicBezTo>
                    <a:pt x="3170" y="4759"/>
                    <a:pt x="3189" y="4759"/>
                    <a:pt x="3207" y="4759"/>
                  </a:cubicBezTo>
                  <a:cubicBezTo>
                    <a:pt x="3616" y="4759"/>
                    <a:pt x="4023" y="4574"/>
                    <a:pt x="4336" y="4257"/>
                  </a:cubicBezTo>
                  <a:cubicBezTo>
                    <a:pt x="4370" y="4223"/>
                    <a:pt x="4398" y="4195"/>
                    <a:pt x="4425" y="4161"/>
                  </a:cubicBezTo>
                  <a:lnTo>
                    <a:pt x="4425" y="4161"/>
                  </a:lnTo>
                  <a:cubicBezTo>
                    <a:pt x="4466" y="4426"/>
                    <a:pt x="4454" y="4719"/>
                    <a:pt x="4381" y="5012"/>
                  </a:cubicBezTo>
                  <a:cubicBezTo>
                    <a:pt x="4119" y="5163"/>
                    <a:pt x="3825" y="5254"/>
                    <a:pt x="3517" y="5254"/>
                  </a:cubicBezTo>
                  <a:cubicBezTo>
                    <a:pt x="3421" y="5254"/>
                    <a:pt x="3323" y="5245"/>
                    <a:pt x="3225" y="5226"/>
                  </a:cubicBezTo>
                  <a:cubicBezTo>
                    <a:pt x="2780" y="5142"/>
                    <a:pt x="2356" y="4854"/>
                    <a:pt x="2069" y="4437"/>
                  </a:cubicBezTo>
                  <a:cubicBezTo>
                    <a:pt x="1815" y="4070"/>
                    <a:pt x="1658" y="3608"/>
                    <a:pt x="1601" y="3073"/>
                  </a:cubicBezTo>
                  <a:cubicBezTo>
                    <a:pt x="1562" y="2746"/>
                    <a:pt x="1573" y="2441"/>
                    <a:pt x="1618" y="2153"/>
                  </a:cubicBezTo>
                  <a:cubicBezTo>
                    <a:pt x="1950" y="1759"/>
                    <a:pt x="2429" y="1494"/>
                    <a:pt x="2937" y="1466"/>
                  </a:cubicBezTo>
                  <a:close/>
                  <a:moveTo>
                    <a:pt x="3360" y="243"/>
                  </a:moveTo>
                  <a:cubicBezTo>
                    <a:pt x="4589" y="321"/>
                    <a:pt x="5723" y="1268"/>
                    <a:pt x="5937" y="2458"/>
                  </a:cubicBezTo>
                  <a:cubicBezTo>
                    <a:pt x="6123" y="3535"/>
                    <a:pt x="5564" y="4685"/>
                    <a:pt x="4601" y="5198"/>
                  </a:cubicBezTo>
                  <a:cubicBezTo>
                    <a:pt x="4555" y="5221"/>
                    <a:pt x="4510" y="5244"/>
                    <a:pt x="4466" y="5265"/>
                  </a:cubicBezTo>
                  <a:cubicBezTo>
                    <a:pt x="4471" y="5254"/>
                    <a:pt x="4471" y="5249"/>
                    <a:pt x="4477" y="5244"/>
                  </a:cubicBezTo>
                  <a:cubicBezTo>
                    <a:pt x="4487" y="5198"/>
                    <a:pt x="4505" y="5153"/>
                    <a:pt x="4516" y="5108"/>
                  </a:cubicBezTo>
                  <a:cubicBezTo>
                    <a:pt x="4899" y="4872"/>
                    <a:pt x="5221" y="4521"/>
                    <a:pt x="5413" y="4144"/>
                  </a:cubicBezTo>
                  <a:cubicBezTo>
                    <a:pt x="5744" y="3490"/>
                    <a:pt x="5790" y="2740"/>
                    <a:pt x="5525" y="2137"/>
                  </a:cubicBezTo>
                  <a:cubicBezTo>
                    <a:pt x="5242" y="1495"/>
                    <a:pt x="4597" y="1053"/>
                    <a:pt x="3945" y="1053"/>
                  </a:cubicBezTo>
                  <a:cubicBezTo>
                    <a:pt x="3921" y="1053"/>
                    <a:pt x="3897" y="1053"/>
                    <a:pt x="3873" y="1054"/>
                  </a:cubicBezTo>
                  <a:cubicBezTo>
                    <a:pt x="3603" y="1065"/>
                    <a:pt x="3343" y="1161"/>
                    <a:pt x="3124" y="1314"/>
                  </a:cubicBezTo>
                  <a:cubicBezTo>
                    <a:pt x="3097" y="1314"/>
                    <a:pt x="3071" y="1311"/>
                    <a:pt x="3047" y="1311"/>
                  </a:cubicBezTo>
                  <a:cubicBezTo>
                    <a:pt x="3034" y="1311"/>
                    <a:pt x="3022" y="1312"/>
                    <a:pt x="3011" y="1314"/>
                  </a:cubicBezTo>
                  <a:cubicBezTo>
                    <a:pt x="2520" y="1314"/>
                    <a:pt x="2052" y="1523"/>
                    <a:pt x="1692" y="1861"/>
                  </a:cubicBezTo>
                  <a:cubicBezTo>
                    <a:pt x="1708" y="1788"/>
                    <a:pt x="1737" y="1713"/>
                    <a:pt x="1765" y="1646"/>
                  </a:cubicBezTo>
                  <a:cubicBezTo>
                    <a:pt x="2036" y="964"/>
                    <a:pt x="2650" y="446"/>
                    <a:pt x="3360" y="243"/>
                  </a:cubicBezTo>
                  <a:close/>
                  <a:moveTo>
                    <a:pt x="1432" y="2424"/>
                  </a:moveTo>
                  <a:lnTo>
                    <a:pt x="1432" y="2424"/>
                  </a:lnTo>
                  <a:cubicBezTo>
                    <a:pt x="1415" y="2639"/>
                    <a:pt x="1421" y="2858"/>
                    <a:pt x="1443" y="3090"/>
                  </a:cubicBezTo>
                  <a:cubicBezTo>
                    <a:pt x="1505" y="3654"/>
                    <a:pt x="1674" y="4138"/>
                    <a:pt x="1940" y="4528"/>
                  </a:cubicBezTo>
                  <a:cubicBezTo>
                    <a:pt x="2255" y="4978"/>
                    <a:pt x="2712" y="5288"/>
                    <a:pt x="3197" y="5379"/>
                  </a:cubicBezTo>
                  <a:cubicBezTo>
                    <a:pt x="3303" y="5399"/>
                    <a:pt x="3409" y="5408"/>
                    <a:pt x="3514" y="5408"/>
                  </a:cubicBezTo>
                  <a:cubicBezTo>
                    <a:pt x="3798" y="5408"/>
                    <a:pt x="4071" y="5339"/>
                    <a:pt x="4318" y="5215"/>
                  </a:cubicBezTo>
                  <a:lnTo>
                    <a:pt x="4318" y="5215"/>
                  </a:lnTo>
                  <a:cubicBezTo>
                    <a:pt x="4307" y="5260"/>
                    <a:pt x="4290" y="5299"/>
                    <a:pt x="4274" y="5345"/>
                  </a:cubicBezTo>
                  <a:cubicBezTo>
                    <a:pt x="4000" y="5442"/>
                    <a:pt x="3712" y="5491"/>
                    <a:pt x="3427" y="5491"/>
                  </a:cubicBezTo>
                  <a:cubicBezTo>
                    <a:pt x="2984" y="5491"/>
                    <a:pt x="2547" y="5373"/>
                    <a:pt x="2176" y="5137"/>
                  </a:cubicBezTo>
                  <a:cubicBezTo>
                    <a:pt x="1455" y="4679"/>
                    <a:pt x="1055" y="3761"/>
                    <a:pt x="1224" y="2960"/>
                  </a:cubicBezTo>
                  <a:cubicBezTo>
                    <a:pt x="1263" y="2769"/>
                    <a:pt x="1336" y="2588"/>
                    <a:pt x="1432" y="2424"/>
                  </a:cubicBezTo>
                  <a:close/>
                  <a:moveTo>
                    <a:pt x="3980" y="152"/>
                  </a:moveTo>
                  <a:cubicBezTo>
                    <a:pt x="4922" y="152"/>
                    <a:pt x="5840" y="716"/>
                    <a:pt x="6275" y="1567"/>
                  </a:cubicBezTo>
                  <a:cubicBezTo>
                    <a:pt x="6590" y="2194"/>
                    <a:pt x="6647" y="2938"/>
                    <a:pt x="6428" y="3602"/>
                  </a:cubicBezTo>
                  <a:cubicBezTo>
                    <a:pt x="6150" y="4448"/>
                    <a:pt x="5401" y="5187"/>
                    <a:pt x="4425" y="5582"/>
                  </a:cubicBezTo>
                  <a:cubicBezTo>
                    <a:pt x="4391" y="5593"/>
                    <a:pt x="4358" y="5610"/>
                    <a:pt x="4324" y="5621"/>
                  </a:cubicBezTo>
                  <a:cubicBezTo>
                    <a:pt x="4352" y="5570"/>
                    <a:pt x="4375" y="5514"/>
                    <a:pt x="4398" y="5463"/>
                  </a:cubicBezTo>
                  <a:cubicBezTo>
                    <a:pt x="4487" y="5429"/>
                    <a:pt x="4583" y="5384"/>
                    <a:pt x="4674" y="5333"/>
                  </a:cubicBezTo>
                  <a:cubicBezTo>
                    <a:pt x="5694" y="4792"/>
                    <a:pt x="6286" y="3568"/>
                    <a:pt x="6089" y="2431"/>
                  </a:cubicBezTo>
                  <a:cubicBezTo>
                    <a:pt x="5892" y="1325"/>
                    <a:pt x="4945" y="423"/>
                    <a:pt x="3839" y="157"/>
                  </a:cubicBezTo>
                  <a:cubicBezTo>
                    <a:pt x="3884" y="157"/>
                    <a:pt x="3935" y="152"/>
                    <a:pt x="3980" y="152"/>
                  </a:cubicBezTo>
                  <a:close/>
                  <a:moveTo>
                    <a:pt x="2892" y="253"/>
                  </a:moveTo>
                  <a:lnTo>
                    <a:pt x="2892" y="253"/>
                  </a:lnTo>
                  <a:cubicBezTo>
                    <a:pt x="2322" y="529"/>
                    <a:pt x="1854" y="1003"/>
                    <a:pt x="1618" y="1585"/>
                  </a:cubicBezTo>
                  <a:cubicBezTo>
                    <a:pt x="1557" y="1747"/>
                    <a:pt x="1505" y="1911"/>
                    <a:pt x="1477" y="2092"/>
                  </a:cubicBezTo>
                  <a:cubicBezTo>
                    <a:pt x="1279" y="2334"/>
                    <a:pt x="1139" y="2621"/>
                    <a:pt x="1071" y="2926"/>
                  </a:cubicBezTo>
                  <a:cubicBezTo>
                    <a:pt x="891" y="3805"/>
                    <a:pt x="1308" y="4770"/>
                    <a:pt x="2091" y="5265"/>
                  </a:cubicBezTo>
                  <a:cubicBezTo>
                    <a:pt x="2485" y="5517"/>
                    <a:pt x="2952" y="5644"/>
                    <a:pt x="3427" y="5644"/>
                  </a:cubicBezTo>
                  <a:cubicBezTo>
                    <a:pt x="3686" y="5644"/>
                    <a:pt x="3948" y="5606"/>
                    <a:pt x="4201" y="5530"/>
                  </a:cubicBezTo>
                  <a:lnTo>
                    <a:pt x="4201" y="5530"/>
                  </a:lnTo>
                  <a:cubicBezTo>
                    <a:pt x="4172" y="5587"/>
                    <a:pt x="4149" y="5637"/>
                    <a:pt x="4121" y="5694"/>
                  </a:cubicBezTo>
                  <a:cubicBezTo>
                    <a:pt x="3735" y="5814"/>
                    <a:pt x="3343" y="5876"/>
                    <a:pt x="2965" y="5876"/>
                  </a:cubicBezTo>
                  <a:cubicBezTo>
                    <a:pt x="2670" y="5876"/>
                    <a:pt x="2383" y="5838"/>
                    <a:pt x="2114" y="5762"/>
                  </a:cubicBezTo>
                  <a:cubicBezTo>
                    <a:pt x="1331" y="5543"/>
                    <a:pt x="665" y="4984"/>
                    <a:pt x="384" y="4296"/>
                  </a:cubicBezTo>
                  <a:cubicBezTo>
                    <a:pt x="209" y="3862"/>
                    <a:pt x="158" y="3360"/>
                    <a:pt x="243" y="2842"/>
                  </a:cubicBezTo>
                  <a:cubicBezTo>
                    <a:pt x="467" y="1505"/>
                    <a:pt x="1596" y="406"/>
                    <a:pt x="2892" y="253"/>
                  </a:cubicBezTo>
                  <a:close/>
                  <a:moveTo>
                    <a:pt x="3993" y="0"/>
                  </a:moveTo>
                  <a:cubicBezTo>
                    <a:pt x="3989" y="0"/>
                    <a:pt x="3985" y="0"/>
                    <a:pt x="3980" y="0"/>
                  </a:cubicBezTo>
                  <a:cubicBezTo>
                    <a:pt x="3761" y="0"/>
                    <a:pt x="3552" y="34"/>
                    <a:pt x="3343" y="90"/>
                  </a:cubicBezTo>
                  <a:cubicBezTo>
                    <a:pt x="3291" y="85"/>
                    <a:pt x="3238" y="83"/>
                    <a:pt x="3186" y="83"/>
                  </a:cubicBezTo>
                  <a:cubicBezTo>
                    <a:pt x="3114" y="83"/>
                    <a:pt x="3042" y="87"/>
                    <a:pt x="2971" y="90"/>
                  </a:cubicBezTo>
                  <a:cubicBezTo>
                    <a:pt x="1567" y="209"/>
                    <a:pt x="332" y="1382"/>
                    <a:pt x="90" y="2813"/>
                  </a:cubicBezTo>
                  <a:cubicBezTo>
                    <a:pt x="1" y="3366"/>
                    <a:pt x="51" y="3896"/>
                    <a:pt x="243" y="4352"/>
                  </a:cubicBezTo>
                  <a:cubicBezTo>
                    <a:pt x="547" y="5096"/>
                    <a:pt x="1229" y="5678"/>
                    <a:pt x="2069" y="5908"/>
                  </a:cubicBezTo>
                  <a:cubicBezTo>
                    <a:pt x="2357" y="5989"/>
                    <a:pt x="2662" y="6028"/>
                    <a:pt x="2974" y="6028"/>
                  </a:cubicBezTo>
                  <a:cubicBezTo>
                    <a:pt x="3316" y="6028"/>
                    <a:pt x="3669" y="5980"/>
                    <a:pt x="4019" y="5886"/>
                  </a:cubicBezTo>
                  <a:lnTo>
                    <a:pt x="4019" y="5886"/>
                  </a:lnTo>
                  <a:cubicBezTo>
                    <a:pt x="3868" y="6152"/>
                    <a:pt x="3693" y="6405"/>
                    <a:pt x="3512" y="6664"/>
                  </a:cubicBezTo>
                  <a:cubicBezTo>
                    <a:pt x="3485" y="6698"/>
                    <a:pt x="3496" y="6748"/>
                    <a:pt x="3529" y="6771"/>
                  </a:cubicBezTo>
                  <a:cubicBezTo>
                    <a:pt x="3540" y="6782"/>
                    <a:pt x="3558" y="6782"/>
                    <a:pt x="3574" y="6782"/>
                  </a:cubicBezTo>
                  <a:cubicBezTo>
                    <a:pt x="3597" y="6782"/>
                    <a:pt x="3620" y="6771"/>
                    <a:pt x="3636" y="6754"/>
                  </a:cubicBezTo>
                  <a:cubicBezTo>
                    <a:pt x="3850" y="6444"/>
                    <a:pt x="4060" y="6139"/>
                    <a:pt x="4229" y="5819"/>
                  </a:cubicBezTo>
                  <a:cubicBezTo>
                    <a:pt x="4313" y="5790"/>
                    <a:pt x="4398" y="5762"/>
                    <a:pt x="4487" y="5728"/>
                  </a:cubicBezTo>
                  <a:cubicBezTo>
                    <a:pt x="5502" y="5317"/>
                    <a:pt x="6280" y="4539"/>
                    <a:pt x="6574" y="3654"/>
                  </a:cubicBezTo>
                  <a:cubicBezTo>
                    <a:pt x="6811" y="2943"/>
                    <a:pt x="6748" y="2160"/>
                    <a:pt x="6410" y="1500"/>
                  </a:cubicBezTo>
                  <a:cubicBezTo>
                    <a:pt x="5956" y="596"/>
                    <a:pt x="4987" y="0"/>
                    <a:pt x="399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86"/>
          <p:cNvGrpSpPr/>
          <p:nvPr/>
        </p:nvGrpSpPr>
        <p:grpSpPr>
          <a:xfrm>
            <a:off x="3100425" y="2713242"/>
            <a:ext cx="2166360" cy="1891314"/>
            <a:chOff x="3100425" y="2713242"/>
            <a:chExt cx="2166360" cy="1891314"/>
          </a:xfrm>
        </p:grpSpPr>
        <p:sp>
          <p:nvSpPr>
            <p:cNvPr id="1623" name="Google Shape;1623;p86"/>
            <p:cNvSpPr/>
            <p:nvPr/>
          </p:nvSpPr>
          <p:spPr>
            <a:xfrm>
              <a:off x="3100425" y="3275454"/>
              <a:ext cx="2166360" cy="1294808"/>
            </a:xfrm>
            <a:custGeom>
              <a:avLst/>
              <a:gdLst/>
              <a:ahLst/>
              <a:cxnLst/>
              <a:rect l="l" t="t" r="r" b="b"/>
              <a:pathLst>
                <a:path w="42994" h="25697" extrusionOk="0">
                  <a:moveTo>
                    <a:pt x="13469" y="1"/>
                  </a:moveTo>
                  <a:cubicBezTo>
                    <a:pt x="13304" y="1"/>
                    <a:pt x="13138" y="9"/>
                    <a:pt x="12972" y="27"/>
                  </a:cubicBezTo>
                  <a:cubicBezTo>
                    <a:pt x="10554" y="282"/>
                    <a:pt x="8631" y="2514"/>
                    <a:pt x="7999" y="4978"/>
                  </a:cubicBezTo>
                  <a:cubicBezTo>
                    <a:pt x="7830" y="5637"/>
                    <a:pt x="7734" y="6319"/>
                    <a:pt x="7453" y="6935"/>
                  </a:cubicBezTo>
                  <a:cubicBezTo>
                    <a:pt x="7177" y="7555"/>
                    <a:pt x="6664" y="8107"/>
                    <a:pt x="6021" y="8186"/>
                  </a:cubicBezTo>
                  <a:cubicBezTo>
                    <a:pt x="5959" y="8195"/>
                    <a:pt x="5896" y="8198"/>
                    <a:pt x="5833" y="8198"/>
                  </a:cubicBezTo>
                  <a:cubicBezTo>
                    <a:pt x="5551" y="8198"/>
                    <a:pt x="5270" y="8128"/>
                    <a:pt x="4989" y="8096"/>
                  </a:cubicBezTo>
                  <a:cubicBezTo>
                    <a:pt x="4874" y="8083"/>
                    <a:pt x="4760" y="8077"/>
                    <a:pt x="4646" y="8077"/>
                  </a:cubicBezTo>
                  <a:cubicBezTo>
                    <a:pt x="3110" y="8077"/>
                    <a:pt x="1681" y="9217"/>
                    <a:pt x="940" y="10656"/>
                  </a:cubicBezTo>
                  <a:cubicBezTo>
                    <a:pt x="141" y="12194"/>
                    <a:pt x="0" y="14015"/>
                    <a:pt x="11" y="15769"/>
                  </a:cubicBezTo>
                  <a:cubicBezTo>
                    <a:pt x="34" y="19146"/>
                    <a:pt x="597" y="22501"/>
                    <a:pt x="1629" y="25697"/>
                  </a:cubicBezTo>
                  <a:lnTo>
                    <a:pt x="39368" y="25697"/>
                  </a:lnTo>
                  <a:cubicBezTo>
                    <a:pt x="40265" y="22946"/>
                    <a:pt x="41134" y="19800"/>
                    <a:pt x="42035" y="17054"/>
                  </a:cubicBezTo>
                  <a:cubicBezTo>
                    <a:pt x="42508" y="15594"/>
                    <a:pt x="42994" y="14060"/>
                    <a:pt x="42796" y="12527"/>
                  </a:cubicBezTo>
                  <a:cubicBezTo>
                    <a:pt x="42599" y="10999"/>
                    <a:pt x="41488" y="9477"/>
                    <a:pt x="40017" y="9415"/>
                  </a:cubicBezTo>
                  <a:cubicBezTo>
                    <a:pt x="39988" y="9414"/>
                    <a:pt x="39958" y="9413"/>
                    <a:pt x="39929" y="9413"/>
                  </a:cubicBezTo>
                  <a:cubicBezTo>
                    <a:pt x="39199" y="9413"/>
                    <a:pt x="38500" y="9743"/>
                    <a:pt x="37785" y="9912"/>
                  </a:cubicBezTo>
                  <a:cubicBezTo>
                    <a:pt x="37560" y="9966"/>
                    <a:pt x="37320" y="9998"/>
                    <a:pt x="37083" y="9998"/>
                  </a:cubicBezTo>
                  <a:cubicBezTo>
                    <a:pt x="36534" y="9998"/>
                    <a:pt x="35996" y="9828"/>
                    <a:pt x="35681" y="9376"/>
                  </a:cubicBezTo>
                  <a:cubicBezTo>
                    <a:pt x="35451" y="9043"/>
                    <a:pt x="35388" y="8614"/>
                    <a:pt x="35326" y="8208"/>
                  </a:cubicBezTo>
                  <a:cubicBezTo>
                    <a:pt x="35033" y="6241"/>
                    <a:pt x="34605" y="4087"/>
                    <a:pt x="33104" y="2863"/>
                  </a:cubicBezTo>
                  <a:cubicBezTo>
                    <a:pt x="32325" y="2233"/>
                    <a:pt x="31391" y="1969"/>
                    <a:pt x="30421" y="1969"/>
                  </a:cubicBezTo>
                  <a:cubicBezTo>
                    <a:pt x="29070" y="1969"/>
                    <a:pt x="27649" y="2482"/>
                    <a:pt x="26480" y="3230"/>
                  </a:cubicBezTo>
                  <a:cubicBezTo>
                    <a:pt x="25193" y="4061"/>
                    <a:pt x="23859" y="5187"/>
                    <a:pt x="22401" y="5187"/>
                  </a:cubicBezTo>
                  <a:cubicBezTo>
                    <a:pt x="22226" y="5187"/>
                    <a:pt x="22048" y="5170"/>
                    <a:pt x="21868" y="5135"/>
                  </a:cubicBezTo>
                  <a:cubicBezTo>
                    <a:pt x="20606" y="4888"/>
                    <a:pt x="19704" y="3766"/>
                    <a:pt x="18790" y="2808"/>
                  </a:cubicBezTo>
                  <a:cubicBezTo>
                    <a:pt x="17352" y="1291"/>
                    <a:pt x="15476" y="1"/>
                    <a:pt x="13469" y="1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86"/>
            <p:cNvSpPr/>
            <p:nvPr/>
          </p:nvSpPr>
          <p:spPr>
            <a:xfrm>
              <a:off x="3999167" y="3418299"/>
              <a:ext cx="1109634" cy="1155083"/>
            </a:xfrm>
            <a:custGeom>
              <a:avLst/>
              <a:gdLst/>
              <a:ahLst/>
              <a:cxnLst/>
              <a:rect l="l" t="t" r="r" b="b"/>
              <a:pathLst>
                <a:path w="22022" h="22924" extrusionOk="0">
                  <a:moveTo>
                    <a:pt x="8277" y="0"/>
                  </a:moveTo>
                  <a:cubicBezTo>
                    <a:pt x="8277" y="0"/>
                    <a:pt x="2030" y="2279"/>
                    <a:pt x="1015" y="6146"/>
                  </a:cubicBezTo>
                  <a:cubicBezTo>
                    <a:pt x="1" y="10013"/>
                    <a:pt x="2459" y="16993"/>
                    <a:pt x="2459" y="16993"/>
                  </a:cubicBezTo>
                  <a:lnTo>
                    <a:pt x="2881" y="22822"/>
                  </a:lnTo>
                  <a:lnTo>
                    <a:pt x="20235" y="22924"/>
                  </a:lnTo>
                  <a:lnTo>
                    <a:pt x="20843" y="16367"/>
                  </a:lnTo>
                  <a:lnTo>
                    <a:pt x="22022" y="16305"/>
                  </a:lnTo>
                  <a:cubicBezTo>
                    <a:pt x="22022" y="16305"/>
                    <a:pt x="21565" y="4178"/>
                    <a:pt x="18453" y="2503"/>
                  </a:cubicBezTo>
                  <a:cubicBezTo>
                    <a:pt x="15335" y="835"/>
                    <a:pt x="12912" y="181"/>
                    <a:pt x="12912" y="181"/>
                  </a:cubicBezTo>
                  <a:lnTo>
                    <a:pt x="8277" y="0"/>
                  </a:ln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86"/>
            <p:cNvSpPr/>
            <p:nvPr/>
          </p:nvSpPr>
          <p:spPr>
            <a:xfrm>
              <a:off x="4470129" y="2788822"/>
              <a:ext cx="437565" cy="415646"/>
            </a:xfrm>
            <a:custGeom>
              <a:avLst/>
              <a:gdLst/>
              <a:ahLst/>
              <a:cxnLst/>
              <a:rect l="l" t="t" r="r" b="b"/>
              <a:pathLst>
                <a:path w="8684" h="8249" extrusionOk="0">
                  <a:moveTo>
                    <a:pt x="4015" y="1"/>
                  </a:moveTo>
                  <a:cubicBezTo>
                    <a:pt x="3643" y="1"/>
                    <a:pt x="3272" y="81"/>
                    <a:pt x="2910" y="180"/>
                  </a:cubicBezTo>
                  <a:cubicBezTo>
                    <a:pt x="1856" y="474"/>
                    <a:pt x="836" y="958"/>
                    <a:pt x="1" y="1743"/>
                  </a:cubicBezTo>
                  <a:cubicBezTo>
                    <a:pt x="159" y="3749"/>
                    <a:pt x="260" y="6235"/>
                    <a:pt x="424" y="8248"/>
                  </a:cubicBezTo>
                  <a:lnTo>
                    <a:pt x="8514" y="8248"/>
                  </a:lnTo>
                  <a:cubicBezTo>
                    <a:pt x="8683" y="7437"/>
                    <a:pt x="8593" y="6563"/>
                    <a:pt x="8267" y="5818"/>
                  </a:cubicBezTo>
                  <a:cubicBezTo>
                    <a:pt x="7939" y="5074"/>
                    <a:pt x="7380" y="4465"/>
                    <a:pt x="6711" y="4127"/>
                  </a:cubicBezTo>
                  <a:cubicBezTo>
                    <a:pt x="6636" y="4093"/>
                    <a:pt x="6558" y="4054"/>
                    <a:pt x="6518" y="3975"/>
                  </a:cubicBezTo>
                  <a:cubicBezTo>
                    <a:pt x="6490" y="3913"/>
                    <a:pt x="6490" y="3840"/>
                    <a:pt x="6490" y="3766"/>
                  </a:cubicBezTo>
                  <a:cubicBezTo>
                    <a:pt x="6501" y="3258"/>
                    <a:pt x="6535" y="2745"/>
                    <a:pt x="6451" y="2244"/>
                  </a:cubicBezTo>
                  <a:cubicBezTo>
                    <a:pt x="6248" y="1106"/>
                    <a:pt x="5358" y="169"/>
                    <a:pt x="4343" y="23"/>
                  </a:cubicBezTo>
                  <a:cubicBezTo>
                    <a:pt x="4234" y="8"/>
                    <a:pt x="4124" y="1"/>
                    <a:pt x="401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86"/>
            <p:cNvSpPr/>
            <p:nvPr/>
          </p:nvSpPr>
          <p:spPr>
            <a:xfrm>
              <a:off x="4416215" y="3242451"/>
              <a:ext cx="248562" cy="279248"/>
            </a:xfrm>
            <a:custGeom>
              <a:avLst/>
              <a:gdLst/>
              <a:ahLst/>
              <a:cxnLst/>
              <a:rect l="l" t="t" r="r" b="b"/>
              <a:pathLst>
                <a:path w="4933" h="5542" extrusionOk="0">
                  <a:moveTo>
                    <a:pt x="107" y="0"/>
                  </a:moveTo>
                  <a:lnTo>
                    <a:pt x="0" y="3490"/>
                  </a:lnTo>
                  <a:cubicBezTo>
                    <a:pt x="0" y="3490"/>
                    <a:pt x="1322" y="5542"/>
                    <a:pt x="2698" y="5542"/>
                  </a:cubicBezTo>
                  <a:cubicBezTo>
                    <a:pt x="2804" y="5542"/>
                    <a:pt x="2910" y="5530"/>
                    <a:pt x="3016" y="5503"/>
                  </a:cubicBezTo>
                  <a:cubicBezTo>
                    <a:pt x="4493" y="5142"/>
                    <a:pt x="4882" y="3953"/>
                    <a:pt x="4882" y="3953"/>
                  </a:cubicBezTo>
                  <a:lnTo>
                    <a:pt x="4905" y="2730"/>
                  </a:lnTo>
                  <a:lnTo>
                    <a:pt x="4932" y="1653"/>
                  </a:lnTo>
                  <a:lnTo>
                    <a:pt x="4932" y="159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86"/>
            <p:cNvSpPr/>
            <p:nvPr/>
          </p:nvSpPr>
          <p:spPr>
            <a:xfrm>
              <a:off x="4479551" y="3301554"/>
              <a:ext cx="185224" cy="82736"/>
            </a:xfrm>
            <a:custGeom>
              <a:avLst/>
              <a:gdLst/>
              <a:ahLst/>
              <a:cxnLst/>
              <a:rect l="l" t="t" r="r" b="b"/>
              <a:pathLst>
                <a:path w="3676" h="1642" extrusionOk="0">
                  <a:moveTo>
                    <a:pt x="0" y="1"/>
                  </a:moveTo>
                  <a:lnTo>
                    <a:pt x="0" y="1"/>
                  </a:lnTo>
                  <a:cubicBezTo>
                    <a:pt x="118" y="220"/>
                    <a:pt x="237" y="440"/>
                    <a:pt x="406" y="620"/>
                  </a:cubicBezTo>
                  <a:cubicBezTo>
                    <a:pt x="659" y="903"/>
                    <a:pt x="1010" y="1072"/>
                    <a:pt x="1353" y="1218"/>
                  </a:cubicBezTo>
                  <a:cubicBezTo>
                    <a:pt x="1899" y="1450"/>
                    <a:pt x="2481" y="1642"/>
                    <a:pt x="3075" y="1642"/>
                  </a:cubicBezTo>
                  <a:cubicBezTo>
                    <a:pt x="3100" y="1642"/>
                    <a:pt x="3126" y="1641"/>
                    <a:pt x="3152" y="1640"/>
                  </a:cubicBezTo>
                  <a:cubicBezTo>
                    <a:pt x="3326" y="1635"/>
                    <a:pt x="3490" y="1607"/>
                    <a:pt x="3648" y="1557"/>
                  </a:cubicBezTo>
                  <a:lnTo>
                    <a:pt x="3675" y="480"/>
                  </a:lnTo>
                  <a:cubicBezTo>
                    <a:pt x="2458" y="412"/>
                    <a:pt x="1190" y="248"/>
                    <a:pt x="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86"/>
            <p:cNvSpPr/>
            <p:nvPr/>
          </p:nvSpPr>
          <p:spPr>
            <a:xfrm>
              <a:off x="4364720" y="2872816"/>
              <a:ext cx="417108" cy="466236"/>
            </a:xfrm>
            <a:custGeom>
              <a:avLst/>
              <a:gdLst/>
              <a:ahLst/>
              <a:cxnLst/>
              <a:rect l="l" t="t" r="r" b="b"/>
              <a:pathLst>
                <a:path w="8278" h="9253" extrusionOk="0">
                  <a:moveTo>
                    <a:pt x="4123" y="1"/>
                  </a:moveTo>
                  <a:cubicBezTo>
                    <a:pt x="4097" y="1"/>
                    <a:pt x="4070" y="1"/>
                    <a:pt x="4044" y="1"/>
                  </a:cubicBezTo>
                  <a:cubicBezTo>
                    <a:pt x="1788" y="53"/>
                    <a:pt x="1" y="1919"/>
                    <a:pt x="47" y="4174"/>
                  </a:cubicBezTo>
                  <a:cubicBezTo>
                    <a:pt x="52" y="4568"/>
                    <a:pt x="120" y="4947"/>
                    <a:pt x="232" y="5307"/>
                  </a:cubicBezTo>
                  <a:cubicBezTo>
                    <a:pt x="271" y="5431"/>
                    <a:pt x="317" y="5549"/>
                    <a:pt x="362" y="5663"/>
                  </a:cubicBezTo>
                  <a:cubicBezTo>
                    <a:pt x="622" y="6378"/>
                    <a:pt x="1535" y="8803"/>
                    <a:pt x="2285" y="9033"/>
                  </a:cubicBezTo>
                  <a:cubicBezTo>
                    <a:pt x="2706" y="9163"/>
                    <a:pt x="3733" y="9252"/>
                    <a:pt x="4789" y="9252"/>
                  </a:cubicBezTo>
                  <a:cubicBezTo>
                    <a:pt x="5937" y="9252"/>
                    <a:pt x="7120" y="9146"/>
                    <a:pt x="7596" y="8871"/>
                  </a:cubicBezTo>
                  <a:cubicBezTo>
                    <a:pt x="7713" y="8803"/>
                    <a:pt x="7809" y="8673"/>
                    <a:pt x="7895" y="8510"/>
                  </a:cubicBezTo>
                  <a:cubicBezTo>
                    <a:pt x="8233" y="7833"/>
                    <a:pt x="8278" y="6475"/>
                    <a:pt x="8267" y="5527"/>
                  </a:cubicBezTo>
                  <a:cubicBezTo>
                    <a:pt x="8261" y="4935"/>
                    <a:pt x="8228" y="4500"/>
                    <a:pt x="8228" y="4500"/>
                  </a:cubicBezTo>
                  <a:lnTo>
                    <a:pt x="8221" y="4247"/>
                  </a:lnTo>
                  <a:cubicBezTo>
                    <a:pt x="8221" y="4169"/>
                    <a:pt x="8215" y="4084"/>
                    <a:pt x="8215" y="4005"/>
                  </a:cubicBezTo>
                  <a:cubicBezTo>
                    <a:pt x="8176" y="2319"/>
                    <a:pt x="7133" y="893"/>
                    <a:pt x="5662" y="300"/>
                  </a:cubicBezTo>
                  <a:cubicBezTo>
                    <a:pt x="5188" y="107"/>
                    <a:pt x="4669" y="1"/>
                    <a:pt x="4123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86"/>
            <p:cNvSpPr/>
            <p:nvPr/>
          </p:nvSpPr>
          <p:spPr>
            <a:xfrm>
              <a:off x="4298865" y="3132760"/>
              <a:ext cx="148895" cy="134887"/>
            </a:xfrm>
            <a:custGeom>
              <a:avLst/>
              <a:gdLst/>
              <a:ahLst/>
              <a:cxnLst/>
              <a:rect l="l" t="t" r="r" b="b"/>
              <a:pathLst>
                <a:path w="2955" h="2677" extrusionOk="0">
                  <a:moveTo>
                    <a:pt x="980" y="1"/>
                  </a:moveTo>
                  <a:cubicBezTo>
                    <a:pt x="836" y="1"/>
                    <a:pt x="695" y="29"/>
                    <a:pt x="570" y="103"/>
                  </a:cubicBezTo>
                  <a:cubicBezTo>
                    <a:pt x="441" y="182"/>
                    <a:pt x="339" y="301"/>
                    <a:pt x="259" y="436"/>
                  </a:cubicBezTo>
                  <a:cubicBezTo>
                    <a:pt x="1" y="897"/>
                    <a:pt x="79" y="1519"/>
                    <a:pt x="407" y="1946"/>
                  </a:cubicBezTo>
                  <a:cubicBezTo>
                    <a:pt x="727" y="2375"/>
                    <a:pt x="1252" y="2617"/>
                    <a:pt x="1788" y="2669"/>
                  </a:cubicBezTo>
                  <a:cubicBezTo>
                    <a:pt x="1844" y="2674"/>
                    <a:pt x="1902" y="2677"/>
                    <a:pt x="1959" y="2677"/>
                  </a:cubicBezTo>
                  <a:cubicBezTo>
                    <a:pt x="2219" y="2677"/>
                    <a:pt x="2484" y="2618"/>
                    <a:pt x="2673" y="2443"/>
                  </a:cubicBezTo>
                  <a:cubicBezTo>
                    <a:pt x="2876" y="2257"/>
                    <a:pt x="2955" y="1958"/>
                    <a:pt x="2949" y="1682"/>
                  </a:cubicBezTo>
                  <a:cubicBezTo>
                    <a:pt x="2921" y="842"/>
                    <a:pt x="2194" y="322"/>
                    <a:pt x="1443" y="80"/>
                  </a:cubicBezTo>
                  <a:cubicBezTo>
                    <a:pt x="1295" y="34"/>
                    <a:pt x="1135" y="1"/>
                    <a:pt x="980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86"/>
            <p:cNvSpPr/>
            <p:nvPr/>
          </p:nvSpPr>
          <p:spPr>
            <a:xfrm>
              <a:off x="4320128" y="3145558"/>
              <a:ext cx="98407" cy="101228"/>
            </a:xfrm>
            <a:custGeom>
              <a:avLst/>
              <a:gdLst/>
              <a:ahLst/>
              <a:cxnLst/>
              <a:rect l="l" t="t" r="r" b="b"/>
              <a:pathLst>
                <a:path w="1953" h="2009" extrusionOk="0">
                  <a:moveTo>
                    <a:pt x="81" y="1"/>
                  </a:moveTo>
                  <a:cubicBezTo>
                    <a:pt x="29" y="7"/>
                    <a:pt x="1" y="35"/>
                    <a:pt x="1" y="81"/>
                  </a:cubicBezTo>
                  <a:cubicBezTo>
                    <a:pt x="1" y="120"/>
                    <a:pt x="35" y="154"/>
                    <a:pt x="74" y="154"/>
                  </a:cubicBezTo>
                  <a:cubicBezTo>
                    <a:pt x="498" y="159"/>
                    <a:pt x="932" y="373"/>
                    <a:pt x="1247" y="723"/>
                  </a:cubicBezTo>
                  <a:cubicBezTo>
                    <a:pt x="1523" y="1039"/>
                    <a:pt x="1715" y="1455"/>
                    <a:pt x="1794" y="1941"/>
                  </a:cubicBezTo>
                  <a:cubicBezTo>
                    <a:pt x="1799" y="1980"/>
                    <a:pt x="1833" y="2009"/>
                    <a:pt x="1867" y="2009"/>
                  </a:cubicBezTo>
                  <a:cubicBezTo>
                    <a:pt x="1874" y="2009"/>
                    <a:pt x="1879" y="2009"/>
                    <a:pt x="1884" y="2003"/>
                  </a:cubicBezTo>
                  <a:cubicBezTo>
                    <a:pt x="1924" y="1997"/>
                    <a:pt x="1952" y="1957"/>
                    <a:pt x="1947" y="1918"/>
                  </a:cubicBezTo>
                  <a:cubicBezTo>
                    <a:pt x="1861" y="1405"/>
                    <a:pt x="1658" y="960"/>
                    <a:pt x="1359" y="622"/>
                  </a:cubicBezTo>
                  <a:cubicBezTo>
                    <a:pt x="1016" y="238"/>
                    <a:pt x="548" y="13"/>
                    <a:pt x="81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86"/>
            <p:cNvSpPr/>
            <p:nvPr/>
          </p:nvSpPr>
          <p:spPr>
            <a:xfrm>
              <a:off x="4328140" y="3184758"/>
              <a:ext cx="77546" cy="24791"/>
            </a:xfrm>
            <a:custGeom>
              <a:avLst/>
              <a:gdLst/>
              <a:ahLst/>
              <a:cxnLst/>
              <a:rect l="l" t="t" r="r" b="b"/>
              <a:pathLst>
                <a:path w="1539" h="492" extrusionOk="0">
                  <a:moveTo>
                    <a:pt x="773" y="0"/>
                  </a:moveTo>
                  <a:cubicBezTo>
                    <a:pt x="717" y="0"/>
                    <a:pt x="663" y="4"/>
                    <a:pt x="609" y="13"/>
                  </a:cubicBezTo>
                  <a:cubicBezTo>
                    <a:pt x="367" y="52"/>
                    <a:pt x="152" y="187"/>
                    <a:pt x="29" y="380"/>
                  </a:cubicBezTo>
                  <a:cubicBezTo>
                    <a:pt x="0" y="413"/>
                    <a:pt x="11" y="458"/>
                    <a:pt x="45" y="481"/>
                  </a:cubicBezTo>
                  <a:cubicBezTo>
                    <a:pt x="62" y="492"/>
                    <a:pt x="73" y="492"/>
                    <a:pt x="91" y="492"/>
                  </a:cubicBezTo>
                  <a:cubicBezTo>
                    <a:pt x="113" y="492"/>
                    <a:pt x="136" y="481"/>
                    <a:pt x="152" y="458"/>
                  </a:cubicBezTo>
                  <a:cubicBezTo>
                    <a:pt x="253" y="305"/>
                    <a:pt x="435" y="193"/>
                    <a:pt x="638" y="159"/>
                  </a:cubicBezTo>
                  <a:cubicBezTo>
                    <a:pt x="682" y="152"/>
                    <a:pt x="728" y="148"/>
                    <a:pt x="775" y="148"/>
                  </a:cubicBezTo>
                  <a:cubicBezTo>
                    <a:pt x="918" y="148"/>
                    <a:pt x="1071" y="181"/>
                    <a:pt x="1223" y="250"/>
                  </a:cubicBezTo>
                  <a:cubicBezTo>
                    <a:pt x="1314" y="294"/>
                    <a:pt x="1364" y="334"/>
                    <a:pt x="1387" y="385"/>
                  </a:cubicBezTo>
                  <a:cubicBezTo>
                    <a:pt x="1400" y="415"/>
                    <a:pt x="1426" y="436"/>
                    <a:pt x="1456" y="436"/>
                  </a:cubicBezTo>
                  <a:cubicBezTo>
                    <a:pt x="1465" y="436"/>
                    <a:pt x="1474" y="434"/>
                    <a:pt x="1483" y="430"/>
                  </a:cubicBezTo>
                  <a:cubicBezTo>
                    <a:pt x="1522" y="413"/>
                    <a:pt x="1539" y="373"/>
                    <a:pt x="1528" y="334"/>
                  </a:cubicBezTo>
                  <a:cubicBezTo>
                    <a:pt x="1483" y="216"/>
                    <a:pt x="1364" y="148"/>
                    <a:pt x="1286" y="114"/>
                  </a:cubicBezTo>
                  <a:cubicBezTo>
                    <a:pt x="1116" y="38"/>
                    <a:pt x="941" y="0"/>
                    <a:pt x="77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86"/>
            <p:cNvSpPr/>
            <p:nvPr/>
          </p:nvSpPr>
          <p:spPr>
            <a:xfrm>
              <a:off x="4711883" y="3126260"/>
              <a:ext cx="39252" cy="38748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3" y="1"/>
                  </a:moveTo>
                  <a:cubicBezTo>
                    <a:pt x="390" y="1"/>
                    <a:pt x="387" y="1"/>
                    <a:pt x="384" y="1"/>
                  </a:cubicBezTo>
                  <a:cubicBezTo>
                    <a:pt x="170" y="6"/>
                    <a:pt x="1" y="181"/>
                    <a:pt x="6" y="396"/>
                  </a:cubicBezTo>
                  <a:cubicBezTo>
                    <a:pt x="11" y="601"/>
                    <a:pt x="182" y="768"/>
                    <a:pt x="391" y="768"/>
                  </a:cubicBezTo>
                  <a:cubicBezTo>
                    <a:pt x="395" y="768"/>
                    <a:pt x="398" y="768"/>
                    <a:pt x="401" y="768"/>
                  </a:cubicBezTo>
                  <a:cubicBezTo>
                    <a:pt x="610" y="768"/>
                    <a:pt x="779" y="587"/>
                    <a:pt x="773" y="378"/>
                  </a:cubicBezTo>
                  <a:cubicBezTo>
                    <a:pt x="773" y="168"/>
                    <a:pt x="599" y="1"/>
                    <a:pt x="39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86"/>
            <p:cNvSpPr/>
            <p:nvPr/>
          </p:nvSpPr>
          <p:spPr>
            <a:xfrm>
              <a:off x="4554526" y="3129686"/>
              <a:ext cx="39252" cy="38698"/>
            </a:xfrm>
            <a:custGeom>
              <a:avLst/>
              <a:gdLst/>
              <a:ahLst/>
              <a:cxnLst/>
              <a:rect l="l" t="t" r="r" b="b"/>
              <a:pathLst>
                <a:path w="779" h="768" extrusionOk="0">
                  <a:moveTo>
                    <a:pt x="388" y="0"/>
                  </a:moveTo>
                  <a:cubicBezTo>
                    <a:pt x="385" y="0"/>
                    <a:pt x="382" y="0"/>
                    <a:pt x="378" y="0"/>
                  </a:cubicBezTo>
                  <a:cubicBezTo>
                    <a:pt x="170" y="0"/>
                    <a:pt x="1" y="175"/>
                    <a:pt x="1" y="390"/>
                  </a:cubicBezTo>
                  <a:cubicBezTo>
                    <a:pt x="6" y="601"/>
                    <a:pt x="175" y="768"/>
                    <a:pt x="385" y="768"/>
                  </a:cubicBezTo>
                  <a:cubicBezTo>
                    <a:pt x="388" y="768"/>
                    <a:pt x="391" y="768"/>
                    <a:pt x="395" y="768"/>
                  </a:cubicBezTo>
                  <a:cubicBezTo>
                    <a:pt x="610" y="762"/>
                    <a:pt x="779" y="586"/>
                    <a:pt x="773" y="373"/>
                  </a:cubicBezTo>
                  <a:cubicBezTo>
                    <a:pt x="767" y="167"/>
                    <a:pt x="597" y="0"/>
                    <a:pt x="38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86"/>
            <p:cNvSpPr/>
            <p:nvPr/>
          </p:nvSpPr>
          <p:spPr>
            <a:xfrm>
              <a:off x="4616451" y="3210203"/>
              <a:ext cx="66814" cy="15872"/>
            </a:xfrm>
            <a:custGeom>
              <a:avLst/>
              <a:gdLst/>
              <a:ahLst/>
              <a:cxnLst/>
              <a:rect l="l" t="t" r="r" b="b"/>
              <a:pathLst>
                <a:path w="1326" h="315" extrusionOk="0">
                  <a:moveTo>
                    <a:pt x="638" y="0"/>
                  </a:moveTo>
                  <a:cubicBezTo>
                    <a:pt x="434" y="0"/>
                    <a:pt x="229" y="48"/>
                    <a:pt x="45" y="145"/>
                  </a:cubicBezTo>
                  <a:cubicBezTo>
                    <a:pt x="11" y="167"/>
                    <a:pt x="0" y="213"/>
                    <a:pt x="18" y="247"/>
                  </a:cubicBezTo>
                  <a:cubicBezTo>
                    <a:pt x="33" y="274"/>
                    <a:pt x="60" y="288"/>
                    <a:pt x="87" y="288"/>
                  </a:cubicBezTo>
                  <a:cubicBezTo>
                    <a:pt x="98" y="288"/>
                    <a:pt x="109" y="285"/>
                    <a:pt x="119" y="281"/>
                  </a:cubicBezTo>
                  <a:cubicBezTo>
                    <a:pt x="279" y="193"/>
                    <a:pt x="462" y="149"/>
                    <a:pt x="644" y="149"/>
                  </a:cubicBezTo>
                  <a:cubicBezTo>
                    <a:pt x="840" y="149"/>
                    <a:pt x="1035" y="200"/>
                    <a:pt x="1202" y="302"/>
                  </a:cubicBezTo>
                  <a:cubicBezTo>
                    <a:pt x="1213" y="308"/>
                    <a:pt x="1229" y="314"/>
                    <a:pt x="1241" y="314"/>
                  </a:cubicBezTo>
                  <a:cubicBezTo>
                    <a:pt x="1270" y="314"/>
                    <a:pt x="1291" y="302"/>
                    <a:pt x="1309" y="281"/>
                  </a:cubicBezTo>
                  <a:cubicBezTo>
                    <a:pt x="1325" y="240"/>
                    <a:pt x="1314" y="195"/>
                    <a:pt x="1280" y="172"/>
                  </a:cubicBezTo>
                  <a:cubicBezTo>
                    <a:pt x="1086" y="58"/>
                    <a:pt x="862" y="0"/>
                    <a:pt x="63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86"/>
            <p:cNvSpPr/>
            <p:nvPr/>
          </p:nvSpPr>
          <p:spPr>
            <a:xfrm>
              <a:off x="4528930" y="3063277"/>
              <a:ext cx="90446" cy="40713"/>
            </a:xfrm>
            <a:custGeom>
              <a:avLst/>
              <a:gdLst/>
              <a:ahLst/>
              <a:cxnLst/>
              <a:rect l="l" t="t" r="r" b="b"/>
              <a:pathLst>
                <a:path w="1795" h="808" extrusionOk="0">
                  <a:moveTo>
                    <a:pt x="769" y="0"/>
                  </a:moveTo>
                  <a:cubicBezTo>
                    <a:pt x="533" y="0"/>
                    <a:pt x="319" y="70"/>
                    <a:pt x="221" y="259"/>
                  </a:cubicBezTo>
                  <a:cubicBezTo>
                    <a:pt x="0" y="672"/>
                    <a:pt x="799" y="808"/>
                    <a:pt x="1248" y="808"/>
                  </a:cubicBezTo>
                  <a:cubicBezTo>
                    <a:pt x="1350" y="808"/>
                    <a:pt x="1435" y="801"/>
                    <a:pt x="1484" y="788"/>
                  </a:cubicBezTo>
                  <a:cubicBezTo>
                    <a:pt x="1591" y="766"/>
                    <a:pt x="1704" y="715"/>
                    <a:pt x="1743" y="608"/>
                  </a:cubicBezTo>
                  <a:cubicBezTo>
                    <a:pt x="1794" y="490"/>
                    <a:pt x="1714" y="355"/>
                    <a:pt x="1613" y="270"/>
                  </a:cubicBezTo>
                  <a:cubicBezTo>
                    <a:pt x="1451" y="130"/>
                    <a:pt x="1090" y="0"/>
                    <a:pt x="76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86"/>
            <p:cNvSpPr/>
            <p:nvPr/>
          </p:nvSpPr>
          <p:spPr>
            <a:xfrm>
              <a:off x="4688050" y="3060505"/>
              <a:ext cx="84349" cy="41771"/>
            </a:xfrm>
            <a:custGeom>
              <a:avLst/>
              <a:gdLst/>
              <a:ahLst/>
              <a:cxnLst/>
              <a:rect l="l" t="t" r="r" b="b"/>
              <a:pathLst>
                <a:path w="1674" h="829" extrusionOk="0">
                  <a:moveTo>
                    <a:pt x="998" y="0"/>
                  </a:moveTo>
                  <a:cubicBezTo>
                    <a:pt x="673" y="0"/>
                    <a:pt x="273" y="204"/>
                    <a:pt x="125" y="376"/>
                  </a:cubicBezTo>
                  <a:cubicBezTo>
                    <a:pt x="52" y="466"/>
                    <a:pt x="0" y="601"/>
                    <a:pt x="62" y="702"/>
                  </a:cubicBezTo>
                  <a:cubicBezTo>
                    <a:pt x="112" y="788"/>
                    <a:pt x="221" y="816"/>
                    <a:pt x="322" y="827"/>
                  </a:cubicBezTo>
                  <a:cubicBezTo>
                    <a:pt x="332" y="828"/>
                    <a:pt x="343" y="828"/>
                    <a:pt x="355" y="828"/>
                  </a:cubicBezTo>
                  <a:cubicBezTo>
                    <a:pt x="651" y="828"/>
                    <a:pt x="1674" y="563"/>
                    <a:pt x="1376" y="161"/>
                  </a:cubicBezTo>
                  <a:cubicBezTo>
                    <a:pt x="1289" y="46"/>
                    <a:pt x="1152" y="0"/>
                    <a:pt x="99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86"/>
            <p:cNvSpPr/>
            <p:nvPr/>
          </p:nvSpPr>
          <p:spPr>
            <a:xfrm>
              <a:off x="4440048" y="3153569"/>
              <a:ext cx="163356" cy="153984"/>
            </a:xfrm>
            <a:custGeom>
              <a:avLst/>
              <a:gdLst/>
              <a:ahLst/>
              <a:cxnLst/>
              <a:rect l="l" t="t" r="r" b="b"/>
              <a:pathLst>
                <a:path w="3242" h="3056" extrusionOk="0">
                  <a:moveTo>
                    <a:pt x="1427" y="0"/>
                  </a:moveTo>
                  <a:cubicBezTo>
                    <a:pt x="1016" y="0"/>
                    <a:pt x="610" y="158"/>
                    <a:pt x="322" y="479"/>
                  </a:cubicBezTo>
                  <a:cubicBezTo>
                    <a:pt x="215" y="593"/>
                    <a:pt x="130" y="721"/>
                    <a:pt x="69" y="857"/>
                  </a:cubicBezTo>
                  <a:cubicBezTo>
                    <a:pt x="113" y="986"/>
                    <a:pt x="142" y="1122"/>
                    <a:pt x="147" y="1269"/>
                  </a:cubicBezTo>
                  <a:lnTo>
                    <a:pt x="147" y="1308"/>
                  </a:lnTo>
                  <a:cubicBezTo>
                    <a:pt x="147" y="1506"/>
                    <a:pt x="102" y="1702"/>
                    <a:pt x="1" y="1866"/>
                  </a:cubicBezTo>
                  <a:cubicBezTo>
                    <a:pt x="79" y="2154"/>
                    <a:pt x="243" y="2419"/>
                    <a:pt x="485" y="2639"/>
                  </a:cubicBezTo>
                  <a:cubicBezTo>
                    <a:pt x="801" y="2915"/>
                    <a:pt x="1190" y="3055"/>
                    <a:pt x="1573" y="3055"/>
                  </a:cubicBezTo>
                  <a:cubicBezTo>
                    <a:pt x="1985" y="3055"/>
                    <a:pt x="2391" y="2898"/>
                    <a:pt x="2679" y="2582"/>
                  </a:cubicBezTo>
                  <a:cubicBezTo>
                    <a:pt x="3242" y="1967"/>
                    <a:pt x="3169" y="999"/>
                    <a:pt x="2515" y="417"/>
                  </a:cubicBezTo>
                  <a:cubicBezTo>
                    <a:pt x="2200" y="141"/>
                    <a:pt x="1810" y="0"/>
                    <a:pt x="1427" y="0"/>
                  </a:cubicBez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86"/>
            <p:cNvSpPr/>
            <p:nvPr/>
          </p:nvSpPr>
          <p:spPr>
            <a:xfrm>
              <a:off x="4435211" y="3196700"/>
              <a:ext cx="12295" cy="50891"/>
            </a:xfrm>
            <a:custGeom>
              <a:avLst/>
              <a:gdLst/>
              <a:ahLst/>
              <a:cxnLst/>
              <a:rect l="l" t="t" r="r" b="b"/>
              <a:pathLst>
                <a:path w="244" h="1010" extrusionOk="0">
                  <a:moveTo>
                    <a:pt x="165" y="1"/>
                  </a:moveTo>
                  <a:cubicBezTo>
                    <a:pt x="23" y="317"/>
                    <a:pt x="1" y="677"/>
                    <a:pt x="97" y="1010"/>
                  </a:cubicBezTo>
                  <a:cubicBezTo>
                    <a:pt x="198" y="846"/>
                    <a:pt x="243" y="650"/>
                    <a:pt x="243" y="452"/>
                  </a:cubicBezTo>
                  <a:lnTo>
                    <a:pt x="243" y="413"/>
                  </a:lnTo>
                  <a:cubicBezTo>
                    <a:pt x="238" y="266"/>
                    <a:pt x="209" y="130"/>
                    <a:pt x="165" y="1"/>
                  </a:cubicBez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86"/>
            <p:cNvSpPr/>
            <p:nvPr/>
          </p:nvSpPr>
          <p:spPr>
            <a:xfrm>
              <a:off x="4694600" y="3151302"/>
              <a:ext cx="86667" cy="150306"/>
            </a:xfrm>
            <a:custGeom>
              <a:avLst/>
              <a:gdLst/>
              <a:ahLst/>
              <a:cxnLst/>
              <a:rect l="l" t="t" r="r" b="b"/>
              <a:pathLst>
                <a:path w="1720" h="2983" extrusionOk="0">
                  <a:moveTo>
                    <a:pt x="1663" y="0"/>
                  </a:moveTo>
                  <a:cubicBezTo>
                    <a:pt x="1444" y="0"/>
                    <a:pt x="1223" y="45"/>
                    <a:pt x="1026" y="141"/>
                  </a:cubicBezTo>
                  <a:cubicBezTo>
                    <a:pt x="970" y="203"/>
                    <a:pt x="890" y="253"/>
                    <a:pt x="801" y="266"/>
                  </a:cubicBezTo>
                  <a:cubicBezTo>
                    <a:pt x="716" y="326"/>
                    <a:pt x="637" y="394"/>
                    <a:pt x="564" y="479"/>
                  </a:cubicBezTo>
                  <a:cubicBezTo>
                    <a:pt x="0" y="1088"/>
                    <a:pt x="73" y="2058"/>
                    <a:pt x="727" y="2639"/>
                  </a:cubicBezTo>
                  <a:cubicBezTo>
                    <a:pt x="913" y="2803"/>
                    <a:pt x="1122" y="2915"/>
                    <a:pt x="1348" y="2983"/>
                  </a:cubicBezTo>
                  <a:cubicBezTo>
                    <a:pt x="1658" y="2363"/>
                    <a:pt x="1720" y="1172"/>
                    <a:pt x="1720" y="248"/>
                  </a:cubicBezTo>
                  <a:lnTo>
                    <a:pt x="1720" y="0"/>
                  </a:ln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86"/>
            <p:cNvSpPr/>
            <p:nvPr/>
          </p:nvSpPr>
          <p:spPr>
            <a:xfrm>
              <a:off x="4734960" y="3158406"/>
              <a:ext cx="11337" cy="6298"/>
            </a:xfrm>
            <a:custGeom>
              <a:avLst/>
              <a:gdLst/>
              <a:ahLst/>
              <a:cxnLst/>
              <a:rect l="l" t="t" r="r" b="b"/>
              <a:pathLst>
                <a:path w="225" h="1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46" y="34"/>
                    <a:pt x="73" y="79"/>
                    <a:pt x="0" y="125"/>
                  </a:cubicBezTo>
                  <a:cubicBezTo>
                    <a:pt x="89" y="112"/>
                    <a:pt x="169" y="62"/>
                    <a:pt x="225" y="0"/>
                  </a:cubicBezTo>
                  <a:close/>
                </a:path>
              </a:pathLst>
            </a:custGeom>
            <a:solidFill>
              <a:srgbClr val="6E2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86"/>
            <p:cNvSpPr/>
            <p:nvPr/>
          </p:nvSpPr>
          <p:spPr>
            <a:xfrm>
              <a:off x="4665326" y="3088369"/>
              <a:ext cx="24438" cy="111508"/>
            </a:xfrm>
            <a:custGeom>
              <a:avLst/>
              <a:gdLst/>
              <a:ahLst/>
              <a:cxnLst/>
              <a:rect l="l" t="t" r="r" b="b"/>
              <a:pathLst>
                <a:path w="485" h="2213" extrusionOk="0">
                  <a:moveTo>
                    <a:pt x="117" y="0"/>
                  </a:moveTo>
                  <a:cubicBezTo>
                    <a:pt x="110" y="0"/>
                    <a:pt x="103" y="1"/>
                    <a:pt x="97" y="3"/>
                  </a:cubicBezTo>
                  <a:cubicBezTo>
                    <a:pt x="56" y="14"/>
                    <a:pt x="34" y="60"/>
                    <a:pt x="45" y="99"/>
                  </a:cubicBezTo>
                  <a:cubicBezTo>
                    <a:pt x="45" y="105"/>
                    <a:pt x="339" y="1041"/>
                    <a:pt x="339" y="1469"/>
                  </a:cubicBezTo>
                  <a:cubicBezTo>
                    <a:pt x="339" y="1864"/>
                    <a:pt x="51" y="2072"/>
                    <a:pt x="40" y="2077"/>
                  </a:cubicBezTo>
                  <a:cubicBezTo>
                    <a:pt x="6" y="2100"/>
                    <a:pt x="1" y="2151"/>
                    <a:pt x="22" y="2184"/>
                  </a:cubicBezTo>
                  <a:cubicBezTo>
                    <a:pt x="40" y="2202"/>
                    <a:pt x="63" y="2213"/>
                    <a:pt x="84" y="2213"/>
                  </a:cubicBezTo>
                  <a:cubicBezTo>
                    <a:pt x="102" y="2213"/>
                    <a:pt x="113" y="2213"/>
                    <a:pt x="130" y="2202"/>
                  </a:cubicBezTo>
                  <a:cubicBezTo>
                    <a:pt x="141" y="2191"/>
                    <a:pt x="485" y="1942"/>
                    <a:pt x="485" y="1469"/>
                  </a:cubicBezTo>
                  <a:cubicBezTo>
                    <a:pt x="485" y="1018"/>
                    <a:pt x="203" y="94"/>
                    <a:pt x="186" y="53"/>
                  </a:cubicBezTo>
                  <a:cubicBezTo>
                    <a:pt x="177" y="21"/>
                    <a:pt x="149" y="0"/>
                    <a:pt x="11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86"/>
            <p:cNvSpPr/>
            <p:nvPr/>
          </p:nvSpPr>
          <p:spPr>
            <a:xfrm>
              <a:off x="4330357" y="2852813"/>
              <a:ext cx="299503" cy="339461"/>
            </a:xfrm>
            <a:custGeom>
              <a:avLst/>
              <a:gdLst/>
              <a:ahLst/>
              <a:cxnLst/>
              <a:rect l="l" t="t" r="r" b="b"/>
              <a:pathLst>
                <a:path w="5944" h="6737" extrusionOk="0">
                  <a:moveTo>
                    <a:pt x="5364" y="0"/>
                  </a:moveTo>
                  <a:cubicBezTo>
                    <a:pt x="4442" y="0"/>
                    <a:pt x="3537" y="73"/>
                    <a:pt x="2623" y="241"/>
                  </a:cubicBezTo>
                  <a:cubicBezTo>
                    <a:pt x="1861" y="382"/>
                    <a:pt x="1055" y="619"/>
                    <a:pt x="594" y="1239"/>
                  </a:cubicBezTo>
                  <a:cubicBezTo>
                    <a:pt x="351" y="1561"/>
                    <a:pt x="227" y="1961"/>
                    <a:pt x="165" y="2355"/>
                  </a:cubicBezTo>
                  <a:cubicBezTo>
                    <a:pt x="1" y="3416"/>
                    <a:pt x="480" y="4616"/>
                    <a:pt x="847" y="5625"/>
                  </a:cubicBezTo>
                  <a:cubicBezTo>
                    <a:pt x="1359" y="5851"/>
                    <a:pt x="1799" y="6245"/>
                    <a:pt x="2082" y="6736"/>
                  </a:cubicBezTo>
                  <a:cubicBezTo>
                    <a:pt x="2482" y="6359"/>
                    <a:pt x="2888" y="5919"/>
                    <a:pt x="3193" y="5462"/>
                  </a:cubicBezTo>
                  <a:cubicBezTo>
                    <a:pt x="3503" y="5006"/>
                    <a:pt x="3711" y="4464"/>
                    <a:pt x="3672" y="3916"/>
                  </a:cubicBezTo>
                  <a:cubicBezTo>
                    <a:pt x="3666" y="3827"/>
                    <a:pt x="3660" y="3736"/>
                    <a:pt x="3706" y="3663"/>
                  </a:cubicBezTo>
                  <a:cubicBezTo>
                    <a:pt x="3745" y="3607"/>
                    <a:pt x="3807" y="3573"/>
                    <a:pt x="3869" y="3544"/>
                  </a:cubicBezTo>
                  <a:cubicBezTo>
                    <a:pt x="5148" y="2908"/>
                    <a:pt x="5944" y="1420"/>
                    <a:pt x="5757" y="5"/>
                  </a:cubicBezTo>
                  <a:cubicBezTo>
                    <a:pt x="5625" y="2"/>
                    <a:pt x="5495" y="0"/>
                    <a:pt x="5364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86"/>
            <p:cNvSpPr/>
            <p:nvPr/>
          </p:nvSpPr>
          <p:spPr>
            <a:xfrm>
              <a:off x="3979265" y="4131065"/>
              <a:ext cx="1129537" cy="473491"/>
            </a:xfrm>
            <a:custGeom>
              <a:avLst/>
              <a:gdLst/>
              <a:ahLst/>
              <a:cxnLst/>
              <a:rect l="l" t="t" r="r" b="b"/>
              <a:pathLst>
                <a:path w="22417" h="9397" extrusionOk="0">
                  <a:moveTo>
                    <a:pt x="17963" y="0"/>
                  </a:moveTo>
                  <a:cubicBezTo>
                    <a:pt x="12849" y="0"/>
                    <a:pt x="8165" y="1635"/>
                    <a:pt x="8165" y="1635"/>
                  </a:cubicBezTo>
                  <a:lnTo>
                    <a:pt x="7770" y="948"/>
                  </a:lnTo>
                  <a:lnTo>
                    <a:pt x="2854" y="2847"/>
                  </a:lnTo>
                  <a:cubicBezTo>
                    <a:pt x="3412" y="5530"/>
                    <a:pt x="4393" y="5829"/>
                    <a:pt x="4393" y="5829"/>
                  </a:cubicBezTo>
                  <a:cubicBezTo>
                    <a:pt x="2787" y="6027"/>
                    <a:pt x="396" y="7266"/>
                    <a:pt x="198" y="7565"/>
                  </a:cubicBezTo>
                  <a:cubicBezTo>
                    <a:pt x="1" y="7859"/>
                    <a:pt x="723" y="7955"/>
                    <a:pt x="723" y="7955"/>
                  </a:cubicBezTo>
                  <a:cubicBezTo>
                    <a:pt x="723" y="7955"/>
                    <a:pt x="232" y="8153"/>
                    <a:pt x="198" y="8450"/>
                  </a:cubicBezTo>
                  <a:cubicBezTo>
                    <a:pt x="184" y="8576"/>
                    <a:pt x="391" y="8611"/>
                    <a:pt x="633" y="8611"/>
                  </a:cubicBezTo>
                  <a:cubicBezTo>
                    <a:pt x="959" y="8611"/>
                    <a:pt x="1348" y="8546"/>
                    <a:pt x="1348" y="8546"/>
                  </a:cubicBezTo>
                  <a:lnTo>
                    <a:pt x="1348" y="8546"/>
                  </a:lnTo>
                  <a:cubicBezTo>
                    <a:pt x="1348" y="8546"/>
                    <a:pt x="791" y="8744"/>
                    <a:pt x="885" y="9038"/>
                  </a:cubicBezTo>
                  <a:cubicBezTo>
                    <a:pt x="901" y="9082"/>
                    <a:pt x="974" y="9101"/>
                    <a:pt x="1088" y="9101"/>
                  </a:cubicBezTo>
                  <a:cubicBezTo>
                    <a:pt x="1743" y="9101"/>
                    <a:pt x="3739" y="8479"/>
                    <a:pt x="3739" y="8479"/>
                  </a:cubicBezTo>
                  <a:lnTo>
                    <a:pt x="3739" y="8479"/>
                  </a:lnTo>
                  <a:cubicBezTo>
                    <a:pt x="3739" y="8479"/>
                    <a:pt x="2228" y="9105"/>
                    <a:pt x="2329" y="9364"/>
                  </a:cubicBezTo>
                  <a:cubicBezTo>
                    <a:pt x="2337" y="9386"/>
                    <a:pt x="2382" y="9396"/>
                    <a:pt x="2458" y="9396"/>
                  </a:cubicBezTo>
                  <a:cubicBezTo>
                    <a:pt x="3282" y="9396"/>
                    <a:pt x="7736" y="8186"/>
                    <a:pt x="7736" y="8186"/>
                  </a:cubicBezTo>
                  <a:cubicBezTo>
                    <a:pt x="7736" y="8186"/>
                    <a:pt x="7808" y="8187"/>
                    <a:pt x="7942" y="8187"/>
                  </a:cubicBezTo>
                  <a:cubicBezTo>
                    <a:pt x="9106" y="8187"/>
                    <a:pt x="14923" y="8133"/>
                    <a:pt x="18155" y="7076"/>
                  </a:cubicBezTo>
                  <a:cubicBezTo>
                    <a:pt x="21763" y="5892"/>
                    <a:pt x="22417" y="2159"/>
                    <a:pt x="22417" y="2159"/>
                  </a:cubicBezTo>
                  <a:cubicBezTo>
                    <a:pt x="21690" y="1281"/>
                    <a:pt x="20088" y="1128"/>
                    <a:pt x="19061" y="1128"/>
                  </a:cubicBezTo>
                  <a:cubicBezTo>
                    <a:pt x="18512" y="1128"/>
                    <a:pt x="18126" y="1172"/>
                    <a:pt x="18126" y="1172"/>
                  </a:cubicBezTo>
                  <a:lnTo>
                    <a:pt x="17963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86"/>
            <p:cNvSpPr/>
            <p:nvPr/>
          </p:nvSpPr>
          <p:spPr>
            <a:xfrm>
              <a:off x="4884305" y="4131065"/>
              <a:ext cx="8314" cy="59105"/>
            </a:xfrm>
            <a:custGeom>
              <a:avLst/>
              <a:gdLst/>
              <a:ahLst/>
              <a:cxnLst/>
              <a:rect l="l" t="t" r="r" b="b"/>
              <a:pathLst>
                <a:path w="165" h="1173" extrusionOk="0">
                  <a:moveTo>
                    <a:pt x="1" y="0"/>
                  </a:moveTo>
                  <a:lnTo>
                    <a:pt x="164" y="117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C6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86"/>
            <p:cNvSpPr/>
            <p:nvPr/>
          </p:nvSpPr>
          <p:spPr>
            <a:xfrm>
              <a:off x="3981230" y="4420938"/>
              <a:ext cx="223670" cy="113523"/>
            </a:xfrm>
            <a:custGeom>
              <a:avLst/>
              <a:gdLst/>
              <a:ahLst/>
              <a:cxnLst/>
              <a:rect l="l" t="t" r="r" b="b"/>
              <a:pathLst>
                <a:path w="4439" h="2253" extrusionOk="0">
                  <a:moveTo>
                    <a:pt x="4355" y="0"/>
                  </a:moveTo>
                  <a:cubicBezTo>
                    <a:pt x="4347" y="0"/>
                    <a:pt x="4339" y="1"/>
                    <a:pt x="4331" y="3"/>
                  </a:cubicBezTo>
                  <a:cubicBezTo>
                    <a:pt x="3609" y="212"/>
                    <a:pt x="1" y="1266"/>
                    <a:pt x="41" y="1903"/>
                  </a:cubicBezTo>
                  <a:cubicBezTo>
                    <a:pt x="35" y="1937"/>
                    <a:pt x="35" y="2028"/>
                    <a:pt x="109" y="2111"/>
                  </a:cubicBezTo>
                  <a:cubicBezTo>
                    <a:pt x="193" y="2208"/>
                    <a:pt x="339" y="2252"/>
                    <a:pt x="542" y="2252"/>
                  </a:cubicBezTo>
                  <a:lnTo>
                    <a:pt x="650" y="2252"/>
                  </a:lnTo>
                  <a:cubicBezTo>
                    <a:pt x="690" y="2247"/>
                    <a:pt x="723" y="2213"/>
                    <a:pt x="718" y="2168"/>
                  </a:cubicBezTo>
                  <a:cubicBezTo>
                    <a:pt x="718" y="2132"/>
                    <a:pt x="683" y="2100"/>
                    <a:pt x="646" y="2100"/>
                  </a:cubicBezTo>
                  <a:cubicBezTo>
                    <a:pt x="644" y="2100"/>
                    <a:pt x="641" y="2100"/>
                    <a:pt x="638" y="2101"/>
                  </a:cubicBezTo>
                  <a:cubicBezTo>
                    <a:pt x="604" y="2103"/>
                    <a:pt x="572" y="2105"/>
                    <a:pt x="541" y="2105"/>
                  </a:cubicBezTo>
                  <a:cubicBezTo>
                    <a:pt x="389" y="2105"/>
                    <a:pt x="279" y="2072"/>
                    <a:pt x="227" y="2015"/>
                  </a:cubicBezTo>
                  <a:cubicBezTo>
                    <a:pt x="182" y="1971"/>
                    <a:pt x="188" y="1919"/>
                    <a:pt x="188" y="1919"/>
                  </a:cubicBezTo>
                  <a:cubicBezTo>
                    <a:pt x="188" y="1914"/>
                    <a:pt x="193" y="1903"/>
                    <a:pt x="188" y="1898"/>
                  </a:cubicBezTo>
                  <a:cubicBezTo>
                    <a:pt x="148" y="1559"/>
                    <a:pt x="2285" y="742"/>
                    <a:pt x="4377" y="149"/>
                  </a:cubicBezTo>
                  <a:cubicBezTo>
                    <a:pt x="4416" y="133"/>
                    <a:pt x="4439" y="93"/>
                    <a:pt x="4427" y="53"/>
                  </a:cubicBezTo>
                  <a:cubicBezTo>
                    <a:pt x="4418" y="21"/>
                    <a:pt x="4390" y="0"/>
                    <a:pt x="435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86"/>
            <p:cNvSpPr/>
            <p:nvPr/>
          </p:nvSpPr>
          <p:spPr>
            <a:xfrm>
              <a:off x="3973319" y="4471072"/>
              <a:ext cx="179581" cy="100573"/>
            </a:xfrm>
            <a:custGeom>
              <a:avLst/>
              <a:gdLst/>
              <a:ahLst/>
              <a:cxnLst/>
              <a:rect l="l" t="t" r="r" b="b"/>
              <a:pathLst>
                <a:path w="3564" h="1996" extrusionOk="0">
                  <a:moveTo>
                    <a:pt x="3223" y="0"/>
                  </a:moveTo>
                  <a:cubicBezTo>
                    <a:pt x="3215" y="0"/>
                    <a:pt x="3206" y="2"/>
                    <a:pt x="3197" y="6"/>
                  </a:cubicBezTo>
                  <a:cubicBezTo>
                    <a:pt x="2661" y="203"/>
                    <a:pt x="1" y="1218"/>
                    <a:pt x="215" y="1821"/>
                  </a:cubicBezTo>
                  <a:cubicBezTo>
                    <a:pt x="238" y="1884"/>
                    <a:pt x="288" y="1934"/>
                    <a:pt x="355" y="1962"/>
                  </a:cubicBezTo>
                  <a:cubicBezTo>
                    <a:pt x="412" y="1985"/>
                    <a:pt x="480" y="1996"/>
                    <a:pt x="564" y="1996"/>
                  </a:cubicBezTo>
                  <a:cubicBezTo>
                    <a:pt x="1354" y="1996"/>
                    <a:pt x="3277" y="1049"/>
                    <a:pt x="3513" y="931"/>
                  </a:cubicBezTo>
                  <a:cubicBezTo>
                    <a:pt x="3553" y="908"/>
                    <a:pt x="3563" y="863"/>
                    <a:pt x="3547" y="830"/>
                  </a:cubicBezTo>
                  <a:cubicBezTo>
                    <a:pt x="3535" y="802"/>
                    <a:pt x="3510" y="785"/>
                    <a:pt x="3483" y="785"/>
                  </a:cubicBezTo>
                  <a:cubicBezTo>
                    <a:pt x="3471" y="785"/>
                    <a:pt x="3458" y="789"/>
                    <a:pt x="3446" y="796"/>
                  </a:cubicBezTo>
                  <a:cubicBezTo>
                    <a:pt x="2814" y="1108"/>
                    <a:pt x="1185" y="1850"/>
                    <a:pt x="565" y="1850"/>
                  </a:cubicBezTo>
                  <a:cubicBezTo>
                    <a:pt x="504" y="1850"/>
                    <a:pt x="452" y="1843"/>
                    <a:pt x="412" y="1827"/>
                  </a:cubicBezTo>
                  <a:cubicBezTo>
                    <a:pt x="373" y="1811"/>
                    <a:pt x="361" y="1788"/>
                    <a:pt x="355" y="1770"/>
                  </a:cubicBezTo>
                  <a:cubicBezTo>
                    <a:pt x="238" y="1426"/>
                    <a:pt x="1974" y="614"/>
                    <a:pt x="3248" y="146"/>
                  </a:cubicBezTo>
                  <a:cubicBezTo>
                    <a:pt x="3287" y="130"/>
                    <a:pt x="3304" y="91"/>
                    <a:pt x="3293" y="52"/>
                  </a:cubicBezTo>
                  <a:cubicBezTo>
                    <a:pt x="3280" y="20"/>
                    <a:pt x="3253" y="0"/>
                    <a:pt x="3223" y="0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86"/>
            <p:cNvSpPr/>
            <p:nvPr/>
          </p:nvSpPr>
          <p:spPr>
            <a:xfrm>
              <a:off x="4260773" y="3894098"/>
              <a:ext cx="134132" cy="323034"/>
            </a:xfrm>
            <a:custGeom>
              <a:avLst/>
              <a:gdLst/>
              <a:ahLst/>
              <a:cxnLst/>
              <a:rect l="l" t="t" r="r" b="b"/>
              <a:pathLst>
                <a:path w="2662" h="6411" extrusionOk="0">
                  <a:moveTo>
                    <a:pt x="85" y="1"/>
                  </a:moveTo>
                  <a:cubicBezTo>
                    <a:pt x="76" y="1"/>
                    <a:pt x="67" y="3"/>
                    <a:pt x="57" y="7"/>
                  </a:cubicBezTo>
                  <a:cubicBezTo>
                    <a:pt x="18" y="23"/>
                    <a:pt x="0" y="62"/>
                    <a:pt x="13" y="103"/>
                  </a:cubicBezTo>
                  <a:lnTo>
                    <a:pt x="2504" y="6366"/>
                  </a:lnTo>
                  <a:cubicBezTo>
                    <a:pt x="2516" y="6395"/>
                    <a:pt x="2544" y="6411"/>
                    <a:pt x="2578" y="6411"/>
                  </a:cubicBezTo>
                  <a:cubicBezTo>
                    <a:pt x="2583" y="6411"/>
                    <a:pt x="2594" y="6411"/>
                    <a:pt x="2605" y="6406"/>
                  </a:cubicBezTo>
                  <a:cubicBezTo>
                    <a:pt x="2639" y="6388"/>
                    <a:pt x="2662" y="6349"/>
                    <a:pt x="2646" y="6309"/>
                  </a:cubicBezTo>
                  <a:lnTo>
                    <a:pt x="153" y="46"/>
                  </a:lnTo>
                  <a:cubicBezTo>
                    <a:pt x="140" y="20"/>
                    <a:pt x="114" y="1"/>
                    <a:pt x="8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86"/>
            <p:cNvSpPr/>
            <p:nvPr/>
          </p:nvSpPr>
          <p:spPr>
            <a:xfrm>
              <a:off x="4192601" y="3842956"/>
              <a:ext cx="703712" cy="629038"/>
            </a:xfrm>
            <a:custGeom>
              <a:avLst/>
              <a:gdLst/>
              <a:ahLst/>
              <a:cxnLst/>
              <a:rect l="l" t="t" r="r" b="b"/>
              <a:pathLst>
                <a:path w="13966" h="12484" extrusionOk="0">
                  <a:moveTo>
                    <a:pt x="13110" y="1"/>
                  </a:moveTo>
                  <a:cubicBezTo>
                    <a:pt x="13106" y="1"/>
                    <a:pt x="13102" y="1"/>
                    <a:pt x="13098" y="2"/>
                  </a:cubicBezTo>
                  <a:cubicBezTo>
                    <a:pt x="13052" y="7"/>
                    <a:pt x="13024" y="41"/>
                    <a:pt x="13030" y="86"/>
                  </a:cubicBezTo>
                  <a:lnTo>
                    <a:pt x="13808" y="6856"/>
                  </a:lnTo>
                  <a:cubicBezTo>
                    <a:pt x="13283" y="7241"/>
                    <a:pt x="7065" y="11699"/>
                    <a:pt x="4252" y="12206"/>
                  </a:cubicBezTo>
                  <a:cubicBezTo>
                    <a:pt x="3770" y="12295"/>
                    <a:pt x="3335" y="12332"/>
                    <a:pt x="2944" y="12332"/>
                  </a:cubicBezTo>
                  <a:cubicBezTo>
                    <a:pt x="991" y="12332"/>
                    <a:pt x="151" y="11409"/>
                    <a:pt x="142" y="11395"/>
                  </a:cubicBezTo>
                  <a:cubicBezTo>
                    <a:pt x="127" y="11380"/>
                    <a:pt x="106" y="11371"/>
                    <a:pt x="84" y="11371"/>
                  </a:cubicBezTo>
                  <a:cubicBezTo>
                    <a:pt x="67" y="11371"/>
                    <a:pt x="49" y="11376"/>
                    <a:pt x="34" y="11389"/>
                  </a:cubicBezTo>
                  <a:cubicBezTo>
                    <a:pt x="7" y="11418"/>
                    <a:pt x="0" y="11462"/>
                    <a:pt x="29" y="11496"/>
                  </a:cubicBezTo>
                  <a:cubicBezTo>
                    <a:pt x="68" y="11542"/>
                    <a:pt x="920" y="12484"/>
                    <a:pt x="2927" y="12484"/>
                  </a:cubicBezTo>
                  <a:cubicBezTo>
                    <a:pt x="3328" y="12484"/>
                    <a:pt x="3778" y="12450"/>
                    <a:pt x="4280" y="12359"/>
                  </a:cubicBezTo>
                  <a:cubicBezTo>
                    <a:pt x="7234" y="11818"/>
                    <a:pt x="13661" y="7150"/>
                    <a:pt x="13937" y="6952"/>
                  </a:cubicBezTo>
                  <a:cubicBezTo>
                    <a:pt x="13955" y="6936"/>
                    <a:pt x="13965" y="6908"/>
                    <a:pt x="13965" y="6885"/>
                  </a:cubicBezTo>
                  <a:lnTo>
                    <a:pt x="13177" y="69"/>
                  </a:lnTo>
                  <a:cubicBezTo>
                    <a:pt x="13177" y="28"/>
                    <a:pt x="13145" y="1"/>
                    <a:pt x="1311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86"/>
            <p:cNvSpPr/>
            <p:nvPr/>
          </p:nvSpPr>
          <p:spPr>
            <a:xfrm>
              <a:off x="4227014" y="3572683"/>
              <a:ext cx="336941" cy="274864"/>
            </a:xfrm>
            <a:custGeom>
              <a:avLst/>
              <a:gdLst/>
              <a:ahLst/>
              <a:cxnLst/>
              <a:rect l="l" t="t" r="r" b="b"/>
              <a:pathLst>
                <a:path w="6687" h="5455" extrusionOk="0">
                  <a:moveTo>
                    <a:pt x="2681" y="1"/>
                  </a:moveTo>
                  <a:cubicBezTo>
                    <a:pt x="2387" y="1"/>
                    <a:pt x="1" y="3133"/>
                    <a:pt x="1" y="3133"/>
                  </a:cubicBezTo>
                  <a:lnTo>
                    <a:pt x="2554" y="5455"/>
                  </a:lnTo>
                  <a:cubicBezTo>
                    <a:pt x="2554" y="5455"/>
                    <a:pt x="6342" y="2501"/>
                    <a:pt x="6196" y="2416"/>
                  </a:cubicBezTo>
                  <a:cubicBezTo>
                    <a:pt x="6189" y="2411"/>
                    <a:pt x="6177" y="2409"/>
                    <a:pt x="6163" y="2409"/>
                  </a:cubicBezTo>
                  <a:cubicBezTo>
                    <a:pt x="5900" y="2409"/>
                    <a:pt x="4560" y="3076"/>
                    <a:pt x="4560" y="3076"/>
                  </a:cubicBezTo>
                  <a:cubicBezTo>
                    <a:pt x="4560" y="3076"/>
                    <a:pt x="6686" y="1611"/>
                    <a:pt x="6512" y="1497"/>
                  </a:cubicBezTo>
                  <a:cubicBezTo>
                    <a:pt x="6503" y="1491"/>
                    <a:pt x="6489" y="1488"/>
                    <a:pt x="6471" y="1488"/>
                  </a:cubicBezTo>
                  <a:cubicBezTo>
                    <a:pt x="6144" y="1488"/>
                    <a:pt x="4420" y="2389"/>
                    <a:pt x="4420" y="2389"/>
                  </a:cubicBezTo>
                  <a:cubicBezTo>
                    <a:pt x="4420" y="2389"/>
                    <a:pt x="6568" y="753"/>
                    <a:pt x="6399" y="522"/>
                  </a:cubicBezTo>
                  <a:cubicBezTo>
                    <a:pt x="6386" y="505"/>
                    <a:pt x="6361" y="497"/>
                    <a:pt x="6326" y="497"/>
                  </a:cubicBezTo>
                  <a:cubicBezTo>
                    <a:pt x="5881" y="497"/>
                    <a:pt x="3816" y="1729"/>
                    <a:pt x="3816" y="1729"/>
                  </a:cubicBezTo>
                  <a:cubicBezTo>
                    <a:pt x="3816" y="1729"/>
                    <a:pt x="5767" y="292"/>
                    <a:pt x="5508" y="123"/>
                  </a:cubicBezTo>
                  <a:cubicBezTo>
                    <a:pt x="5494" y="113"/>
                    <a:pt x="5473" y="109"/>
                    <a:pt x="5446" y="109"/>
                  </a:cubicBezTo>
                  <a:cubicBezTo>
                    <a:pt x="4945" y="109"/>
                    <a:pt x="2239" y="1554"/>
                    <a:pt x="2239" y="1554"/>
                  </a:cubicBezTo>
                  <a:cubicBezTo>
                    <a:pt x="2239" y="1554"/>
                    <a:pt x="2926" y="123"/>
                    <a:pt x="2695" y="3"/>
                  </a:cubicBezTo>
                  <a:cubicBezTo>
                    <a:pt x="2691" y="2"/>
                    <a:pt x="2686" y="1"/>
                    <a:pt x="2681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86"/>
            <p:cNvSpPr/>
            <p:nvPr/>
          </p:nvSpPr>
          <p:spPr>
            <a:xfrm>
              <a:off x="4341744" y="3644534"/>
              <a:ext cx="34415" cy="122643"/>
            </a:xfrm>
            <a:custGeom>
              <a:avLst/>
              <a:gdLst/>
              <a:ahLst/>
              <a:cxnLst/>
              <a:rect l="l" t="t" r="r" b="b"/>
              <a:pathLst>
                <a:path w="683" h="2434" extrusionOk="0">
                  <a:moveTo>
                    <a:pt x="80" y="0"/>
                  </a:moveTo>
                  <a:cubicBezTo>
                    <a:pt x="72" y="0"/>
                    <a:pt x="65" y="1"/>
                    <a:pt x="58" y="4"/>
                  </a:cubicBezTo>
                  <a:cubicBezTo>
                    <a:pt x="17" y="21"/>
                    <a:pt x="1" y="66"/>
                    <a:pt x="17" y="105"/>
                  </a:cubicBezTo>
                  <a:cubicBezTo>
                    <a:pt x="316" y="821"/>
                    <a:pt x="491" y="1583"/>
                    <a:pt x="531" y="2361"/>
                  </a:cubicBezTo>
                  <a:cubicBezTo>
                    <a:pt x="531" y="2400"/>
                    <a:pt x="565" y="2434"/>
                    <a:pt x="604" y="2434"/>
                  </a:cubicBezTo>
                  <a:lnTo>
                    <a:pt x="610" y="2434"/>
                  </a:lnTo>
                  <a:cubicBezTo>
                    <a:pt x="649" y="2434"/>
                    <a:pt x="683" y="2394"/>
                    <a:pt x="683" y="2355"/>
                  </a:cubicBezTo>
                  <a:cubicBezTo>
                    <a:pt x="644" y="1560"/>
                    <a:pt x="464" y="782"/>
                    <a:pt x="152" y="43"/>
                  </a:cubicBezTo>
                  <a:cubicBezTo>
                    <a:pt x="140" y="16"/>
                    <a:pt x="109" y="0"/>
                    <a:pt x="80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86"/>
            <p:cNvSpPr/>
            <p:nvPr/>
          </p:nvSpPr>
          <p:spPr>
            <a:xfrm>
              <a:off x="3518280" y="3008658"/>
              <a:ext cx="499995" cy="792495"/>
            </a:xfrm>
            <a:custGeom>
              <a:avLst/>
              <a:gdLst/>
              <a:ahLst/>
              <a:cxnLst/>
              <a:rect l="l" t="t" r="r" b="b"/>
              <a:pathLst>
                <a:path w="9923" h="15728" extrusionOk="0">
                  <a:moveTo>
                    <a:pt x="3224" y="1"/>
                  </a:moveTo>
                  <a:cubicBezTo>
                    <a:pt x="2486" y="1"/>
                    <a:pt x="1866" y="802"/>
                    <a:pt x="1544" y="1382"/>
                  </a:cubicBezTo>
                  <a:cubicBezTo>
                    <a:pt x="1234" y="1957"/>
                    <a:pt x="1054" y="2595"/>
                    <a:pt x="901" y="3232"/>
                  </a:cubicBezTo>
                  <a:cubicBezTo>
                    <a:pt x="225" y="6056"/>
                    <a:pt x="0" y="8988"/>
                    <a:pt x="175" y="11885"/>
                  </a:cubicBezTo>
                  <a:cubicBezTo>
                    <a:pt x="237" y="12985"/>
                    <a:pt x="440" y="14219"/>
                    <a:pt x="1336" y="14862"/>
                  </a:cubicBezTo>
                  <a:cubicBezTo>
                    <a:pt x="1720" y="15139"/>
                    <a:pt x="2187" y="15267"/>
                    <a:pt x="2649" y="15369"/>
                  </a:cubicBezTo>
                  <a:cubicBezTo>
                    <a:pt x="3422" y="15538"/>
                    <a:pt x="4211" y="15652"/>
                    <a:pt x="5001" y="15702"/>
                  </a:cubicBezTo>
                  <a:cubicBezTo>
                    <a:pt x="5234" y="15718"/>
                    <a:pt x="5469" y="15728"/>
                    <a:pt x="5705" y="15728"/>
                  </a:cubicBezTo>
                  <a:cubicBezTo>
                    <a:pt x="6398" y="15728"/>
                    <a:pt x="7092" y="15641"/>
                    <a:pt x="7723" y="15364"/>
                  </a:cubicBezTo>
                  <a:cubicBezTo>
                    <a:pt x="8524" y="15014"/>
                    <a:pt x="9189" y="14354"/>
                    <a:pt x="9550" y="13560"/>
                  </a:cubicBezTo>
                  <a:cubicBezTo>
                    <a:pt x="9844" y="12906"/>
                    <a:pt x="9922" y="12095"/>
                    <a:pt x="9516" y="11507"/>
                  </a:cubicBezTo>
                  <a:cubicBezTo>
                    <a:pt x="9183" y="11034"/>
                    <a:pt x="8608" y="10786"/>
                    <a:pt x="8254" y="10336"/>
                  </a:cubicBezTo>
                  <a:cubicBezTo>
                    <a:pt x="7882" y="9878"/>
                    <a:pt x="7786" y="9219"/>
                    <a:pt x="7999" y="8671"/>
                  </a:cubicBezTo>
                  <a:cubicBezTo>
                    <a:pt x="8270" y="7989"/>
                    <a:pt x="8975" y="7510"/>
                    <a:pt x="9105" y="6789"/>
                  </a:cubicBezTo>
                  <a:cubicBezTo>
                    <a:pt x="9162" y="6490"/>
                    <a:pt x="9105" y="6175"/>
                    <a:pt x="8952" y="5910"/>
                  </a:cubicBezTo>
                  <a:cubicBezTo>
                    <a:pt x="8462" y="5069"/>
                    <a:pt x="7143" y="4929"/>
                    <a:pt x="6787" y="4026"/>
                  </a:cubicBezTo>
                  <a:cubicBezTo>
                    <a:pt x="6669" y="3733"/>
                    <a:pt x="6680" y="3412"/>
                    <a:pt x="6652" y="3097"/>
                  </a:cubicBezTo>
                  <a:cubicBezTo>
                    <a:pt x="6562" y="2251"/>
                    <a:pt x="6144" y="1439"/>
                    <a:pt x="5502" y="875"/>
                  </a:cubicBezTo>
                  <a:cubicBezTo>
                    <a:pt x="4900" y="344"/>
                    <a:pt x="4031" y="1"/>
                    <a:pt x="3224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86"/>
            <p:cNvSpPr/>
            <p:nvPr/>
          </p:nvSpPr>
          <p:spPr>
            <a:xfrm>
              <a:off x="3245286" y="3582508"/>
              <a:ext cx="1129486" cy="987494"/>
            </a:xfrm>
            <a:custGeom>
              <a:avLst/>
              <a:gdLst/>
              <a:ahLst/>
              <a:cxnLst/>
              <a:rect l="l" t="t" r="r" b="b"/>
              <a:pathLst>
                <a:path w="22416" h="19598" extrusionOk="0">
                  <a:moveTo>
                    <a:pt x="4514" y="1"/>
                  </a:moveTo>
                  <a:cubicBezTo>
                    <a:pt x="4255" y="1"/>
                    <a:pt x="67" y="59"/>
                    <a:pt x="34" y="3834"/>
                  </a:cubicBezTo>
                  <a:cubicBezTo>
                    <a:pt x="0" y="7735"/>
                    <a:pt x="2035" y="11310"/>
                    <a:pt x="2035" y="11310"/>
                  </a:cubicBezTo>
                  <a:lnTo>
                    <a:pt x="513" y="19597"/>
                  </a:lnTo>
                  <a:lnTo>
                    <a:pt x="14174" y="19581"/>
                  </a:lnTo>
                  <a:lnTo>
                    <a:pt x="14162" y="13959"/>
                  </a:lnTo>
                  <a:lnTo>
                    <a:pt x="14162" y="13959"/>
                  </a:lnTo>
                  <a:cubicBezTo>
                    <a:pt x="14162" y="13959"/>
                    <a:pt x="15155" y="14362"/>
                    <a:pt x="16298" y="14362"/>
                  </a:cubicBezTo>
                  <a:cubicBezTo>
                    <a:pt x="16500" y="14362"/>
                    <a:pt x="16707" y="14350"/>
                    <a:pt x="16914" y="14320"/>
                  </a:cubicBezTo>
                  <a:cubicBezTo>
                    <a:pt x="18289" y="14123"/>
                    <a:pt x="22415" y="5345"/>
                    <a:pt x="22415" y="5345"/>
                  </a:cubicBezTo>
                  <a:lnTo>
                    <a:pt x="19597" y="2689"/>
                  </a:lnTo>
                  <a:lnTo>
                    <a:pt x="15634" y="8520"/>
                  </a:lnTo>
                  <a:cubicBezTo>
                    <a:pt x="15634" y="8520"/>
                    <a:pt x="14354" y="3439"/>
                    <a:pt x="12618" y="2064"/>
                  </a:cubicBezTo>
                  <a:cubicBezTo>
                    <a:pt x="10880" y="688"/>
                    <a:pt x="9584" y="350"/>
                    <a:pt x="9584" y="350"/>
                  </a:cubicBezTo>
                  <a:lnTo>
                    <a:pt x="4526" y="1"/>
                  </a:lnTo>
                  <a:cubicBezTo>
                    <a:pt x="4526" y="1"/>
                    <a:pt x="4522" y="1"/>
                    <a:pt x="4514" y="1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86"/>
            <p:cNvSpPr/>
            <p:nvPr/>
          </p:nvSpPr>
          <p:spPr>
            <a:xfrm>
              <a:off x="3482455" y="3400966"/>
              <a:ext cx="248662" cy="279248"/>
            </a:xfrm>
            <a:custGeom>
              <a:avLst/>
              <a:gdLst/>
              <a:ahLst/>
              <a:cxnLst/>
              <a:rect l="l" t="t" r="r" b="b"/>
              <a:pathLst>
                <a:path w="4935" h="5542" extrusionOk="0">
                  <a:moveTo>
                    <a:pt x="108" y="0"/>
                  </a:moveTo>
                  <a:lnTo>
                    <a:pt x="1" y="3490"/>
                  </a:lnTo>
                  <a:cubicBezTo>
                    <a:pt x="1" y="3490"/>
                    <a:pt x="1322" y="5542"/>
                    <a:pt x="2698" y="5542"/>
                  </a:cubicBezTo>
                  <a:cubicBezTo>
                    <a:pt x="2804" y="5542"/>
                    <a:pt x="2911" y="5530"/>
                    <a:pt x="3017" y="5503"/>
                  </a:cubicBezTo>
                  <a:cubicBezTo>
                    <a:pt x="4494" y="5142"/>
                    <a:pt x="4877" y="3953"/>
                    <a:pt x="4877" y="3953"/>
                  </a:cubicBezTo>
                  <a:lnTo>
                    <a:pt x="4906" y="2729"/>
                  </a:lnTo>
                  <a:lnTo>
                    <a:pt x="4934" y="1652"/>
                  </a:lnTo>
                  <a:lnTo>
                    <a:pt x="4934" y="159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86"/>
            <p:cNvSpPr/>
            <p:nvPr/>
          </p:nvSpPr>
          <p:spPr>
            <a:xfrm>
              <a:off x="3545791" y="3460069"/>
              <a:ext cx="185325" cy="82484"/>
            </a:xfrm>
            <a:custGeom>
              <a:avLst/>
              <a:gdLst/>
              <a:ahLst/>
              <a:cxnLst/>
              <a:rect l="l" t="t" r="r" b="b"/>
              <a:pathLst>
                <a:path w="3678" h="1637" extrusionOk="0">
                  <a:moveTo>
                    <a:pt x="1" y="0"/>
                  </a:moveTo>
                  <a:cubicBezTo>
                    <a:pt x="118" y="220"/>
                    <a:pt x="238" y="440"/>
                    <a:pt x="407" y="620"/>
                  </a:cubicBezTo>
                  <a:cubicBezTo>
                    <a:pt x="660" y="903"/>
                    <a:pt x="1005" y="1072"/>
                    <a:pt x="1348" y="1218"/>
                  </a:cubicBezTo>
                  <a:cubicBezTo>
                    <a:pt x="1899" y="1450"/>
                    <a:pt x="2476" y="1636"/>
                    <a:pt x="3067" y="1636"/>
                  </a:cubicBezTo>
                  <a:cubicBezTo>
                    <a:pt x="3094" y="1636"/>
                    <a:pt x="3120" y="1636"/>
                    <a:pt x="3147" y="1635"/>
                  </a:cubicBezTo>
                  <a:cubicBezTo>
                    <a:pt x="3321" y="1630"/>
                    <a:pt x="3490" y="1607"/>
                    <a:pt x="3649" y="1556"/>
                  </a:cubicBezTo>
                  <a:lnTo>
                    <a:pt x="3677" y="479"/>
                  </a:lnTo>
                  <a:cubicBezTo>
                    <a:pt x="2459" y="406"/>
                    <a:pt x="1190" y="248"/>
                    <a:pt x="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86"/>
            <p:cNvSpPr/>
            <p:nvPr/>
          </p:nvSpPr>
          <p:spPr>
            <a:xfrm>
              <a:off x="3430708" y="3031332"/>
              <a:ext cx="417360" cy="466236"/>
            </a:xfrm>
            <a:custGeom>
              <a:avLst/>
              <a:gdLst/>
              <a:ahLst/>
              <a:cxnLst/>
              <a:rect l="l" t="t" r="r" b="b"/>
              <a:pathLst>
                <a:path w="8283" h="9253" extrusionOk="0">
                  <a:moveTo>
                    <a:pt x="4129" y="1"/>
                  </a:moveTo>
                  <a:cubicBezTo>
                    <a:pt x="4102" y="1"/>
                    <a:pt x="4076" y="1"/>
                    <a:pt x="4049" y="1"/>
                  </a:cubicBezTo>
                  <a:cubicBezTo>
                    <a:pt x="1794" y="47"/>
                    <a:pt x="1" y="1919"/>
                    <a:pt x="52" y="4169"/>
                  </a:cubicBezTo>
                  <a:cubicBezTo>
                    <a:pt x="58" y="4568"/>
                    <a:pt x="125" y="4947"/>
                    <a:pt x="238" y="5307"/>
                  </a:cubicBezTo>
                  <a:cubicBezTo>
                    <a:pt x="278" y="5431"/>
                    <a:pt x="323" y="5549"/>
                    <a:pt x="367" y="5663"/>
                  </a:cubicBezTo>
                  <a:cubicBezTo>
                    <a:pt x="627" y="6378"/>
                    <a:pt x="1541" y="8796"/>
                    <a:pt x="2290" y="9033"/>
                  </a:cubicBezTo>
                  <a:cubicBezTo>
                    <a:pt x="2709" y="9163"/>
                    <a:pt x="3735" y="9252"/>
                    <a:pt x="4792" y="9252"/>
                  </a:cubicBezTo>
                  <a:cubicBezTo>
                    <a:pt x="5941" y="9252"/>
                    <a:pt x="7125" y="9146"/>
                    <a:pt x="7601" y="8871"/>
                  </a:cubicBezTo>
                  <a:cubicBezTo>
                    <a:pt x="7720" y="8803"/>
                    <a:pt x="7815" y="8673"/>
                    <a:pt x="7900" y="8509"/>
                  </a:cubicBezTo>
                  <a:cubicBezTo>
                    <a:pt x="8233" y="7833"/>
                    <a:pt x="8283" y="6474"/>
                    <a:pt x="8272" y="5527"/>
                  </a:cubicBezTo>
                  <a:cubicBezTo>
                    <a:pt x="8261" y="4935"/>
                    <a:pt x="8233" y="4500"/>
                    <a:pt x="8233" y="4500"/>
                  </a:cubicBezTo>
                  <a:lnTo>
                    <a:pt x="8221" y="4247"/>
                  </a:lnTo>
                  <a:cubicBezTo>
                    <a:pt x="8227" y="4169"/>
                    <a:pt x="8221" y="4084"/>
                    <a:pt x="8215" y="4000"/>
                  </a:cubicBezTo>
                  <a:cubicBezTo>
                    <a:pt x="8181" y="2319"/>
                    <a:pt x="7133" y="893"/>
                    <a:pt x="5667" y="300"/>
                  </a:cubicBezTo>
                  <a:cubicBezTo>
                    <a:pt x="5189" y="107"/>
                    <a:pt x="4674" y="1"/>
                    <a:pt x="4129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86"/>
            <p:cNvSpPr/>
            <p:nvPr/>
          </p:nvSpPr>
          <p:spPr>
            <a:xfrm>
              <a:off x="3620816" y="3003871"/>
              <a:ext cx="208806" cy="134736"/>
            </a:xfrm>
            <a:custGeom>
              <a:avLst/>
              <a:gdLst/>
              <a:ahLst/>
              <a:cxnLst/>
              <a:rect l="l" t="t" r="r" b="b"/>
              <a:pathLst>
                <a:path w="4144" h="2674" extrusionOk="0">
                  <a:moveTo>
                    <a:pt x="547" y="0"/>
                  </a:moveTo>
                  <a:cubicBezTo>
                    <a:pt x="366" y="0"/>
                    <a:pt x="184" y="10"/>
                    <a:pt x="0" y="28"/>
                  </a:cubicBezTo>
                  <a:cubicBezTo>
                    <a:pt x="417" y="525"/>
                    <a:pt x="976" y="947"/>
                    <a:pt x="1545" y="1263"/>
                  </a:cubicBezTo>
                  <a:cubicBezTo>
                    <a:pt x="1590" y="1477"/>
                    <a:pt x="1782" y="1623"/>
                    <a:pt x="1962" y="1753"/>
                  </a:cubicBezTo>
                  <a:cubicBezTo>
                    <a:pt x="2277" y="1985"/>
                    <a:pt x="2605" y="2221"/>
                    <a:pt x="2959" y="2396"/>
                  </a:cubicBezTo>
                  <a:cubicBezTo>
                    <a:pt x="3291" y="2564"/>
                    <a:pt x="3651" y="2674"/>
                    <a:pt x="4022" y="2674"/>
                  </a:cubicBezTo>
                  <a:cubicBezTo>
                    <a:pt x="4049" y="2674"/>
                    <a:pt x="4077" y="2673"/>
                    <a:pt x="4104" y="2672"/>
                  </a:cubicBezTo>
                  <a:cubicBezTo>
                    <a:pt x="4143" y="2211"/>
                    <a:pt x="4026" y="1629"/>
                    <a:pt x="3726" y="1269"/>
                  </a:cubicBezTo>
                  <a:cubicBezTo>
                    <a:pt x="3433" y="908"/>
                    <a:pt x="3027" y="648"/>
                    <a:pt x="2605" y="452"/>
                  </a:cubicBezTo>
                  <a:cubicBezTo>
                    <a:pt x="1949" y="145"/>
                    <a:pt x="1260" y="0"/>
                    <a:pt x="54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86"/>
            <p:cNvSpPr/>
            <p:nvPr/>
          </p:nvSpPr>
          <p:spPr>
            <a:xfrm>
              <a:off x="3607413" y="3219424"/>
              <a:ext cx="51496" cy="25043"/>
            </a:xfrm>
            <a:custGeom>
              <a:avLst/>
              <a:gdLst/>
              <a:ahLst/>
              <a:cxnLst/>
              <a:rect l="l" t="t" r="r" b="b"/>
              <a:pathLst>
                <a:path w="1022" h="497" extrusionOk="0">
                  <a:moveTo>
                    <a:pt x="834" y="0"/>
                  </a:moveTo>
                  <a:cubicBezTo>
                    <a:pt x="528" y="0"/>
                    <a:pt x="230" y="138"/>
                    <a:pt x="29" y="374"/>
                  </a:cubicBezTo>
                  <a:cubicBezTo>
                    <a:pt x="1" y="407"/>
                    <a:pt x="6" y="452"/>
                    <a:pt x="40" y="480"/>
                  </a:cubicBezTo>
                  <a:cubicBezTo>
                    <a:pt x="52" y="491"/>
                    <a:pt x="69" y="497"/>
                    <a:pt x="86" y="497"/>
                  </a:cubicBezTo>
                  <a:cubicBezTo>
                    <a:pt x="108" y="497"/>
                    <a:pt x="131" y="486"/>
                    <a:pt x="147" y="470"/>
                  </a:cubicBezTo>
                  <a:cubicBezTo>
                    <a:pt x="313" y="268"/>
                    <a:pt x="578" y="148"/>
                    <a:pt x="837" y="148"/>
                  </a:cubicBezTo>
                  <a:cubicBezTo>
                    <a:pt x="869" y="148"/>
                    <a:pt x="900" y="149"/>
                    <a:pt x="932" y="153"/>
                  </a:cubicBezTo>
                  <a:cubicBezTo>
                    <a:pt x="936" y="153"/>
                    <a:pt x="939" y="154"/>
                    <a:pt x="943" y="154"/>
                  </a:cubicBezTo>
                  <a:cubicBezTo>
                    <a:pt x="982" y="154"/>
                    <a:pt x="1011" y="127"/>
                    <a:pt x="1016" y="85"/>
                  </a:cubicBezTo>
                  <a:cubicBezTo>
                    <a:pt x="1021" y="46"/>
                    <a:pt x="993" y="7"/>
                    <a:pt x="948" y="7"/>
                  </a:cubicBezTo>
                  <a:cubicBezTo>
                    <a:pt x="910" y="3"/>
                    <a:pt x="872" y="0"/>
                    <a:pt x="834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86"/>
            <p:cNvSpPr/>
            <p:nvPr/>
          </p:nvSpPr>
          <p:spPr>
            <a:xfrm>
              <a:off x="3767088" y="3216149"/>
              <a:ext cx="50035" cy="18996"/>
            </a:xfrm>
            <a:custGeom>
              <a:avLst/>
              <a:gdLst/>
              <a:ahLst/>
              <a:cxnLst/>
              <a:rect l="l" t="t" r="r" b="b"/>
              <a:pathLst>
                <a:path w="993" h="377" extrusionOk="0">
                  <a:moveTo>
                    <a:pt x="276" y="0"/>
                  </a:moveTo>
                  <a:cubicBezTo>
                    <a:pt x="207" y="0"/>
                    <a:pt x="137" y="7"/>
                    <a:pt x="68" y="20"/>
                  </a:cubicBezTo>
                  <a:cubicBezTo>
                    <a:pt x="29" y="33"/>
                    <a:pt x="1" y="72"/>
                    <a:pt x="12" y="111"/>
                  </a:cubicBezTo>
                  <a:cubicBezTo>
                    <a:pt x="16" y="145"/>
                    <a:pt x="46" y="170"/>
                    <a:pt x="83" y="170"/>
                  </a:cubicBezTo>
                  <a:cubicBezTo>
                    <a:pt x="89" y="170"/>
                    <a:pt x="96" y="170"/>
                    <a:pt x="102" y="168"/>
                  </a:cubicBezTo>
                  <a:cubicBezTo>
                    <a:pt x="157" y="157"/>
                    <a:pt x="213" y="152"/>
                    <a:pt x="270" y="152"/>
                  </a:cubicBezTo>
                  <a:cubicBezTo>
                    <a:pt x="481" y="152"/>
                    <a:pt x="698" y="225"/>
                    <a:pt x="863" y="359"/>
                  </a:cubicBezTo>
                  <a:cubicBezTo>
                    <a:pt x="875" y="371"/>
                    <a:pt x="891" y="376"/>
                    <a:pt x="909" y="376"/>
                  </a:cubicBezTo>
                  <a:cubicBezTo>
                    <a:pt x="930" y="376"/>
                    <a:pt x="953" y="365"/>
                    <a:pt x="970" y="348"/>
                  </a:cubicBezTo>
                  <a:cubicBezTo>
                    <a:pt x="993" y="314"/>
                    <a:pt x="987" y="269"/>
                    <a:pt x="959" y="241"/>
                  </a:cubicBezTo>
                  <a:cubicBezTo>
                    <a:pt x="766" y="83"/>
                    <a:pt x="521" y="0"/>
                    <a:pt x="27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86"/>
            <p:cNvSpPr/>
            <p:nvPr/>
          </p:nvSpPr>
          <p:spPr>
            <a:xfrm>
              <a:off x="3364853" y="3291275"/>
              <a:ext cx="149147" cy="134887"/>
            </a:xfrm>
            <a:custGeom>
              <a:avLst/>
              <a:gdLst/>
              <a:ahLst/>
              <a:cxnLst/>
              <a:rect l="l" t="t" r="r" b="b"/>
              <a:pathLst>
                <a:path w="2960" h="2677" extrusionOk="0">
                  <a:moveTo>
                    <a:pt x="985" y="1"/>
                  </a:moveTo>
                  <a:cubicBezTo>
                    <a:pt x="841" y="1"/>
                    <a:pt x="700" y="29"/>
                    <a:pt x="576" y="103"/>
                  </a:cubicBezTo>
                  <a:cubicBezTo>
                    <a:pt x="440" y="182"/>
                    <a:pt x="339" y="301"/>
                    <a:pt x="266" y="436"/>
                  </a:cubicBezTo>
                  <a:cubicBezTo>
                    <a:pt x="1" y="897"/>
                    <a:pt x="85" y="1518"/>
                    <a:pt x="407" y="1946"/>
                  </a:cubicBezTo>
                  <a:cubicBezTo>
                    <a:pt x="727" y="2369"/>
                    <a:pt x="1258" y="2617"/>
                    <a:pt x="1788" y="2669"/>
                  </a:cubicBezTo>
                  <a:cubicBezTo>
                    <a:pt x="1845" y="2674"/>
                    <a:pt x="1903" y="2677"/>
                    <a:pt x="1961" y="2677"/>
                  </a:cubicBezTo>
                  <a:cubicBezTo>
                    <a:pt x="2222" y="2677"/>
                    <a:pt x="2484" y="2618"/>
                    <a:pt x="2673" y="2443"/>
                  </a:cubicBezTo>
                  <a:cubicBezTo>
                    <a:pt x="2881" y="2250"/>
                    <a:pt x="2960" y="1958"/>
                    <a:pt x="2949" y="1682"/>
                  </a:cubicBezTo>
                  <a:cubicBezTo>
                    <a:pt x="2921" y="842"/>
                    <a:pt x="2199" y="322"/>
                    <a:pt x="1450" y="80"/>
                  </a:cubicBezTo>
                  <a:cubicBezTo>
                    <a:pt x="1301" y="34"/>
                    <a:pt x="1141" y="1"/>
                    <a:pt x="985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86"/>
            <p:cNvSpPr/>
            <p:nvPr/>
          </p:nvSpPr>
          <p:spPr>
            <a:xfrm>
              <a:off x="3386418" y="3304073"/>
              <a:ext cx="98356" cy="101228"/>
            </a:xfrm>
            <a:custGeom>
              <a:avLst/>
              <a:gdLst/>
              <a:ahLst/>
              <a:cxnLst/>
              <a:rect l="l" t="t" r="r" b="b"/>
              <a:pathLst>
                <a:path w="1952" h="2009" extrusionOk="0">
                  <a:moveTo>
                    <a:pt x="75" y="1"/>
                  </a:moveTo>
                  <a:cubicBezTo>
                    <a:pt x="34" y="1"/>
                    <a:pt x="0" y="34"/>
                    <a:pt x="0" y="75"/>
                  </a:cubicBezTo>
                  <a:cubicBezTo>
                    <a:pt x="0" y="120"/>
                    <a:pt x="34" y="154"/>
                    <a:pt x="75" y="154"/>
                  </a:cubicBezTo>
                  <a:cubicBezTo>
                    <a:pt x="497" y="159"/>
                    <a:pt x="931" y="373"/>
                    <a:pt x="1241" y="723"/>
                  </a:cubicBezTo>
                  <a:cubicBezTo>
                    <a:pt x="1522" y="1033"/>
                    <a:pt x="1715" y="1455"/>
                    <a:pt x="1793" y="1941"/>
                  </a:cubicBezTo>
                  <a:cubicBezTo>
                    <a:pt x="1800" y="1980"/>
                    <a:pt x="1834" y="2009"/>
                    <a:pt x="1867" y="2009"/>
                  </a:cubicBezTo>
                  <a:cubicBezTo>
                    <a:pt x="1873" y="2009"/>
                    <a:pt x="1878" y="2003"/>
                    <a:pt x="1878" y="2003"/>
                  </a:cubicBezTo>
                  <a:cubicBezTo>
                    <a:pt x="1923" y="1996"/>
                    <a:pt x="1951" y="1957"/>
                    <a:pt x="1941" y="1918"/>
                  </a:cubicBezTo>
                  <a:cubicBezTo>
                    <a:pt x="1855" y="1405"/>
                    <a:pt x="1658" y="955"/>
                    <a:pt x="1353" y="622"/>
                  </a:cubicBezTo>
                  <a:cubicBezTo>
                    <a:pt x="1010" y="237"/>
                    <a:pt x="548" y="13"/>
                    <a:pt x="75" y="1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86"/>
            <p:cNvSpPr/>
            <p:nvPr/>
          </p:nvSpPr>
          <p:spPr>
            <a:xfrm>
              <a:off x="3394379" y="3343123"/>
              <a:ext cx="77647" cy="24942"/>
            </a:xfrm>
            <a:custGeom>
              <a:avLst/>
              <a:gdLst/>
              <a:ahLst/>
              <a:cxnLst/>
              <a:rect l="l" t="t" r="r" b="b"/>
              <a:pathLst>
                <a:path w="1541" h="495" extrusionOk="0">
                  <a:moveTo>
                    <a:pt x="777" y="1"/>
                  </a:moveTo>
                  <a:cubicBezTo>
                    <a:pt x="720" y="1"/>
                    <a:pt x="664" y="6"/>
                    <a:pt x="609" y="16"/>
                  </a:cubicBezTo>
                  <a:cubicBezTo>
                    <a:pt x="367" y="55"/>
                    <a:pt x="147" y="190"/>
                    <a:pt x="24" y="376"/>
                  </a:cubicBezTo>
                  <a:cubicBezTo>
                    <a:pt x="1" y="416"/>
                    <a:pt x="11" y="461"/>
                    <a:pt x="45" y="484"/>
                  </a:cubicBezTo>
                  <a:cubicBezTo>
                    <a:pt x="57" y="489"/>
                    <a:pt x="74" y="495"/>
                    <a:pt x="86" y="495"/>
                  </a:cubicBezTo>
                  <a:cubicBezTo>
                    <a:pt x="113" y="495"/>
                    <a:pt x="136" y="484"/>
                    <a:pt x="153" y="461"/>
                  </a:cubicBezTo>
                  <a:cubicBezTo>
                    <a:pt x="255" y="308"/>
                    <a:pt x="435" y="196"/>
                    <a:pt x="632" y="162"/>
                  </a:cubicBezTo>
                  <a:cubicBezTo>
                    <a:pt x="678" y="155"/>
                    <a:pt x="725" y="151"/>
                    <a:pt x="773" y="151"/>
                  </a:cubicBezTo>
                  <a:cubicBezTo>
                    <a:pt x="918" y="151"/>
                    <a:pt x="1070" y="184"/>
                    <a:pt x="1218" y="253"/>
                  </a:cubicBezTo>
                  <a:cubicBezTo>
                    <a:pt x="1314" y="297"/>
                    <a:pt x="1364" y="336"/>
                    <a:pt x="1387" y="388"/>
                  </a:cubicBezTo>
                  <a:cubicBezTo>
                    <a:pt x="1396" y="419"/>
                    <a:pt x="1427" y="436"/>
                    <a:pt x="1459" y="436"/>
                  </a:cubicBezTo>
                  <a:cubicBezTo>
                    <a:pt x="1467" y="436"/>
                    <a:pt x="1476" y="435"/>
                    <a:pt x="1484" y="433"/>
                  </a:cubicBezTo>
                  <a:cubicBezTo>
                    <a:pt x="1523" y="416"/>
                    <a:pt x="1540" y="370"/>
                    <a:pt x="1528" y="336"/>
                  </a:cubicBezTo>
                  <a:cubicBezTo>
                    <a:pt x="1478" y="219"/>
                    <a:pt x="1364" y="151"/>
                    <a:pt x="1281" y="117"/>
                  </a:cubicBezTo>
                  <a:cubicBezTo>
                    <a:pt x="1113" y="42"/>
                    <a:pt x="942" y="1"/>
                    <a:pt x="777" y="1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86"/>
            <p:cNvSpPr/>
            <p:nvPr/>
          </p:nvSpPr>
          <p:spPr>
            <a:xfrm>
              <a:off x="3774746" y="3276512"/>
              <a:ext cx="39252" cy="38748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5" y="1"/>
                  </a:moveTo>
                  <a:cubicBezTo>
                    <a:pt x="391" y="1"/>
                    <a:pt x="388" y="1"/>
                    <a:pt x="385" y="1"/>
                  </a:cubicBezTo>
                  <a:cubicBezTo>
                    <a:pt x="169" y="6"/>
                    <a:pt x="0" y="182"/>
                    <a:pt x="6" y="391"/>
                  </a:cubicBezTo>
                  <a:cubicBezTo>
                    <a:pt x="12" y="601"/>
                    <a:pt x="182" y="768"/>
                    <a:pt x="391" y="768"/>
                  </a:cubicBezTo>
                  <a:cubicBezTo>
                    <a:pt x="394" y="768"/>
                    <a:pt x="398" y="768"/>
                    <a:pt x="401" y="768"/>
                  </a:cubicBezTo>
                  <a:cubicBezTo>
                    <a:pt x="609" y="763"/>
                    <a:pt x="778" y="588"/>
                    <a:pt x="778" y="378"/>
                  </a:cubicBezTo>
                  <a:cubicBezTo>
                    <a:pt x="773" y="168"/>
                    <a:pt x="604" y="1"/>
                    <a:pt x="39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86"/>
            <p:cNvSpPr/>
            <p:nvPr/>
          </p:nvSpPr>
          <p:spPr>
            <a:xfrm>
              <a:off x="3623940" y="3278225"/>
              <a:ext cx="39252" cy="38748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3" y="1"/>
                  </a:moveTo>
                  <a:cubicBezTo>
                    <a:pt x="390" y="1"/>
                    <a:pt x="387" y="1"/>
                    <a:pt x="383" y="1"/>
                  </a:cubicBezTo>
                  <a:cubicBezTo>
                    <a:pt x="169" y="1"/>
                    <a:pt x="0" y="175"/>
                    <a:pt x="6" y="390"/>
                  </a:cubicBezTo>
                  <a:cubicBezTo>
                    <a:pt x="11" y="601"/>
                    <a:pt x="180" y="768"/>
                    <a:pt x="384" y="768"/>
                  </a:cubicBezTo>
                  <a:cubicBezTo>
                    <a:pt x="388" y="768"/>
                    <a:pt x="391" y="768"/>
                    <a:pt x="394" y="768"/>
                  </a:cubicBezTo>
                  <a:cubicBezTo>
                    <a:pt x="609" y="763"/>
                    <a:pt x="778" y="588"/>
                    <a:pt x="773" y="373"/>
                  </a:cubicBezTo>
                  <a:cubicBezTo>
                    <a:pt x="766" y="168"/>
                    <a:pt x="597" y="1"/>
                    <a:pt x="39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86"/>
            <p:cNvSpPr/>
            <p:nvPr/>
          </p:nvSpPr>
          <p:spPr>
            <a:xfrm>
              <a:off x="3682438" y="3368719"/>
              <a:ext cx="67066" cy="15872"/>
            </a:xfrm>
            <a:custGeom>
              <a:avLst/>
              <a:gdLst/>
              <a:ahLst/>
              <a:cxnLst/>
              <a:rect l="l" t="t" r="r" b="b"/>
              <a:pathLst>
                <a:path w="1331" h="315" extrusionOk="0">
                  <a:moveTo>
                    <a:pt x="642" y="0"/>
                  </a:moveTo>
                  <a:cubicBezTo>
                    <a:pt x="437" y="0"/>
                    <a:pt x="232" y="48"/>
                    <a:pt x="52" y="145"/>
                  </a:cubicBezTo>
                  <a:cubicBezTo>
                    <a:pt x="18" y="161"/>
                    <a:pt x="0" y="206"/>
                    <a:pt x="23" y="247"/>
                  </a:cubicBezTo>
                  <a:cubicBezTo>
                    <a:pt x="34" y="270"/>
                    <a:pt x="59" y="284"/>
                    <a:pt x="86" y="284"/>
                  </a:cubicBezTo>
                  <a:cubicBezTo>
                    <a:pt x="99" y="284"/>
                    <a:pt x="112" y="281"/>
                    <a:pt x="125" y="274"/>
                  </a:cubicBezTo>
                  <a:cubicBezTo>
                    <a:pt x="284" y="190"/>
                    <a:pt x="463" y="148"/>
                    <a:pt x="642" y="148"/>
                  </a:cubicBezTo>
                  <a:cubicBezTo>
                    <a:pt x="839" y="148"/>
                    <a:pt x="1036" y="199"/>
                    <a:pt x="1207" y="302"/>
                  </a:cubicBezTo>
                  <a:cubicBezTo>
                    <a:pt x="1218" y="307"/>
                    <a:pt x="1229" y="314"/>
                    <a:pt x="1246" y="314"/>
                  </a:cubicBezTo>
                  <a:cubicBezTo>
                    <a:pt x="1269" y="314"/>
                    <a:pt x="1297" y="302"/>
                    <a:pt x="1309" y="274"/>
                  </a:cubicBezTo>
                  <a:cubicBezTo>
                    <a:pt x="1330" y="240"/>
                    <a:pt x="1320" y="195"/>
                    <a:pt x="1286" y="172"/>
                  </a:cubicBezTo>
                  <a:cubicBezTo>
                    <a:pt x="1091" y="58"/>
                    <a:pt x="866" y="0"/>
                    <a:pt x="64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86"/>
            <p:cNvSpPr/>
            <p:nvPr/>
          </p:nvSpPr>
          <p:spPr>
            <a:xfrm>
              <a:off x="3501501" y="3355215"/>
              <a:ext cx="12496" cy="50891"/>
            </a:xfrm>
            <a:custGeom>
              <a:avLst/>
              <a:gdLst/>
              <a:ahLst/>
              <a:cxnLst/>
              <a:rect l="l" t="t" r="r" b="b"/>
              <a:pathLst>
                <a:path w="248" h="1010" extrusionOk="0">
                  <a:moveTo>
                    <a:pt x="164" y="0"/>
                  </a:moveTo>
                  <a:cubicBezTo>
                    <a:pt x="23" y="317"/>
                    <a:pt x="0" y="677"/>
                    <a:pt x="96" y="1010"/>
                  </a:cubicBezTo>
                  <a:cubicBezTo>
                    <a:pt x="203" y="835"/>
                    <a:pt x="248" y="621"/>
                    <a:pt x="237" y="413"/>
                  </a:cubicBezTo>
                  <a:cubicBezTo>
                    <a:pt x="237" y="266"/>
                    <a:pt x="209" y="125"/>
                    <a:pt x="164" y="0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86"/>
            <p:cNvSpPr/>
            <p:nvPr/>
          </p:nvSpPr>
          <p:spPr>
            <a:xfrm>
              <a:off x="3731565" y="3246885"/>
              <a:ext cx="24488" cy="111508"/>
            </a:xfrm>
            <a:custGeom>
              <a:avLst/>
              <a:gdLst/>
              <a:ahLst/>
              <a:cxnLst/>
              <a:rect l="l" t="t" r="r" b="b"/>
              <a:pathLst>
                <a:path w="486" h="2213" extrusionOk="0">
                  <a:moveTo>
                    <a:pt x="117" y="0"/>
                  </a:moveTo>
                  <a:cubicBezTo>
                    <a:pt x="111" y="0"/>
                    <a:pt x="104" y="1"/>
                    <a:pt x="97" y="3"/>
                  </a:cubicBezTo>
                  <a:cubicBezTo>
                    <a:pt x="51" y="14"/>
                    <a:pt x="35" y="60"/>
                    <a:pt x="46" y="99"/>
                  </a:cubicBezTo>
                  <a:cubicBezTo>
                    <a:pt x="46" y="105"/>
                    <a:pt x="334" y="1041"/>
                    <a:pt x="334" y="1468"/>
                  </a:cubicBezTo>
                  <a:cubicBezTo>
                    <a:pt x="334" y="1864"/>
                    <a:pt x="51" y="2067"/>
                    <a:pt x="40" y="2077"/>
                  </a:cubicBezTo>
                  <a:cubicBezTo>
                    <a:pt x="6" y="2100"/>
                    <a:pt x="1" y="2145"/>
                    <a:pt x="24" y="2179"/>
                  </a:cubicBezTo>
                  <a:cubicBezTo>
                    <a:pt x="35" y="2202"/>
                    <a:pt x="63" y="2213"/>
                    <a:pt x="85" y="2213"/>
                  </a:cubicBezTo>
                  <a:cubicBezTo>
                    <a:pt x="97" y="2213"/>
                    <a:pt x="113" y="2207"/>
                    <a:pt x="125" y="2202"/>
                  </a:cubicBezTo>
                  <a:cubicBezTo>
                    <a:pt x="142" y="2191"/>
                    <a:pt x="485" y="1942"/>
                    <a:pt x="485" y="1468"/>
                  </a:cubicBezTo>
                  <a:cubicBezTo>
                    <a:pt x="485" y="1018"/>
                    <a:pt x="198" y="94"/>
                    <a:pt x="186" y="53"/>
                  </a:cubicBezTo>
                  <a:cubicBezTo>
                    <a:pt x="177" y="21"/>
                    <a:pt x="149" y="0"/>
                    <a:pt x="11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86"/>
            <p:cNvSpPr/>
            <p:nvPr/>
          </p:nvSpPr>
          <p:spPr>
            <a:xfrm>
              <a:off x="3168245" y="3002108"/>
              <a:ext cx="543480" cy="777933"/>
            </a:xfrm>
            <a:custGeom>
              <a:avLst/>
              <a:gdLst/>
              <a:ahLst/>
              <a:cxnLst/>
              <a:rect l="l" t="t" r="r" b="b"/>
              <a:pathLst>
                <a:path w="10786" h="15439" extrusionOk="0">
                  <a:moveTo>
                    <a:pt x="8485" y="0"/>
                  </a:moveTo>
                  <a:cubicBezTo>
                    <a:pt x="8095" y="0"/>
                    <a:pt x="7702" y="53"/>
                    <a:pt x="7319" y="102"/>
                  </a:cubicBezTo>
                  <a:cubicBezTo>
                    <a:pt x="6208" y="243"/>
                    <a:pt x="5160" y="807"/>
                    <a:pt x="4438" y="1658"/>
                  </a:cubicBezTo>
                  <a:cubicBezTo>
                    <a:pt x="3711" y="2509"/>
                    <a:pt x="3310" y="3633"/>
                    <a:pt x="3344" y="4749"/>
                  </a:cubicBezTo>
                  <a:cubicBezTo>
                    <a:pt x="3361" y="5317"/>
                    <a:pt x="3479" y="5915"/>
                    <a:pt x="3255" y="6440"/>
                  </a:cubicBezTo>
                  <a:cubicBezTo>
                    <a:pt x="2922" y="7201"/>
                    <a:pt x="2025" y="7489"/>
                    <a:pt x="1376" y="8002"/>
                  </a:cubicBezTo>
                  <a:cubicBezTo>
                    <a:pt x="406" y="8767"/>
                    <a:pt x="0" y="10167"/>
                    <a:pt x="406" y="11327"/>
                  </a:cubicBezTo>
                  <a:cubicBezTo>
                    <a:pt x="582" y="11824"/>
                    <a:pt x="887" y="12308"/>
                    <a:pt x="796" y="12827"/>
                  </a:cubicBezTo>
                  <a:cubicBezTo>
                    <a:pt x="751" y="13104"/>
                    <a:pt x="582" y="13352"/>
                    <a:pt x="502" y="13628"/>
                  </a:cubicBezTo>
                  <a:cubicBezTo>
                    <a:pt x="283" y="14356"/>
                    <a:pt x="830" y="15257"/>
                    <a:pt x="1563" y="15438"/>
                  </a:cubicBezTo>
                  <a:cubicBezTo>
                    <a:pt x="1455" y="14789"/>
                    <a:pt x="1772" y="14085"/>
                    <a:pt x="2172" y="13565"/>
                  </a:cubicBezTo>
                  <a:cubicBezTo>
                    <a:pt x="2578" y="13053"/>
                    <a:pt x="3203" y="12714"/>
                    <a:pt x="3857" y="12664"/>
                  </a:cubicBezTo>
                  <a:cubicBezTo>
                    <a:pt x="3928" y="12658"/>
                    <a:pt x="3999" y="12656"/>
                    <a:pt x="4070" y="12656"/>
                  </a:cubicBezTo>
                  <a:cubicBezTo>
                    <a:pt x="4494" y="12656"/>
                    <a:pt x="4916" y="12747"/>
                    <a:pt x="5345" y="12771"/>
                  </a:cubicBezTo>
                  <a:cubicBezTo>
                    <a:pt x="5412" y="12776"/>
                    <a:pt x="5481" y="12778"/>
                    <a:pt x="5549" y="12778"/>
                  </a:cubicBezTo>
                  <a:cubicBezTo>
                    <a:pt x="5985" y="12778"/>
                    <a:pt x="6430" y="12677"/>
                    <a:pt x="6732" y="12371"/>
                  </a:cubicBezTo>
                  <a:cubicBezTo>
                    <a:pt x="7031" y="12077"/>
                    <a:pt x="7138" y="11632"/>
                    <a:pt x="7099" y="11215"/>
                  </a:cubicBezTo>
                  <a:cubicBezTo>
                    <a:pt x="7049" y="10685"/>
                    <a:pt x="6783" y="10099"/>
                    <a:pt x="7077" y="9647"/>
                  </a:cubicBezTo>
                  <a:cubicBezTo>
                    <a:pt x="7257" y="9376"/>
                    <a:pt x="7590" y="9253"/>
                    <a:pt x="7866" y="9079"/>
                  </a:cubicBezTo>
                  <a:cubicBezTo>
                    <a:pt x="8559" y="8639"/>
                    <a:pt x="8948" y="7759"/>
                    <a:pt x="8808" y="6948"/>
                  </a:cubicBezTo>
                  <a:cubicBezTo>
                    <a:pt x="8701" y="6355"/>
                    <a:pt x="8339" y="5837"/>
                    <a:pt x="8113" y="5278"/>
                  </a:cubicBezTo>
                  <a:cubicBezTo>
                    <a:pt x="7889" y="4715"/>
                    <a:pt x="7809" y="4010"/>
                    <a:pt x="8215" y="3558"/>
                  </a:cubicBezTo>
                  <a:cubicBezTo>
                    <a:pt x="8626" y="3097"/>
                    <a:pt x="9349" y="3097"/>
                    <a:pt x="9890" y="2792"/>
                  </a:cubicBezTo>
                  <a:cubicBezTo>
                    <a:pt x="10408" y="2493"/>
                    <a:pt x="10786" y="1895"/>
                    <a:pt x="10747" y="1298"/>
                  </a:cubicBezTo>
                  <a:cubicBezTo>
                    <a:pt x="10442" y="971"/>
                    <a:pt x="10115" y="667"/>
                    <a:pt x="9760" y="391"/>
                  </a:cubicBezTo>
                  <a:cubicBezTo>
                    <a:pt x="9573" y="250"/>
                    <a:pt x="9377" y="108"/>
                    <a:pt x="9151" y="63"/>
                  </a:cubicBezTo>
                  <a:cubicBezTo>
                    <a:pt x="8932" y="18"/>
                    <a:pt x="8709" y="0"/>
                    <a:pt x="848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86"/>
            <p:cNvSpPr/>
            <p:nvPr/>
          </p:nvSpPr>
          <p:spPr>
            <a:xfrm>
              <a:off x="3553147" y="3828948"/>
              <a:ext cx="393526" cy="349286"/>
            </a:xfrm>
            <a:custGeom>
              <a:avLst/>
              <a:gdLst/>
              <a:ahLst/>
              <a:cxnLst/>
              <a:rect l="l" t="t" r="r" b="b"/>
              <a:pathLst>
                <a:path w="7810" h="6932" extrusionOk="0">
                  <a:moveTo>
                    <a:pt x="87" y="0"/>
                  </a:moveTo>
                  <a:cubicBezTo>
                    <a:pt x="70" y="0"/>
                    <a:pt x="54" y="5"/>
                    <a:pt x="40" y="14"/>
                  </a:cubicBezTo>
                  <a:cubicBezTo>
                    <a:pt x="6" y="36"/>
                    <a:pt x="1" y="82"/>
                    <a:pt x="24" y="121"/>
                  </a:cubicBezTo>
                  <a:lnTo>
                    <a:pt x="4596" y="6559"/>
                  </a:lnTo>
                  <a:cubicBezTo>
                    <a:pt x="4607" y="6577"/>
                    <a:pt x="4630" y="6588"/>
                    <a:pt x="4647" y="6588"/>
                  </a:cubicBezTo>
                  <a:lnTo>
                    <a:pt x="7719" y="6931"/>
                  </a:lnTo>
                  <a:lnTo>
                    <a:pt x="7731" y="6931"/>
                  </a:lnTo>
                  <a:cubicBezTo>
                    <a:pt x="7770" y="6931"/>
                    <a:pt x="7799" y="6903"/>
                    <a:pt x="7804" y="6869"/>
                  </a:cubicBezTo>
                  <a:cubicBezTo>
                    <a:pt x="7809" y="6824"/>
                    <a:pt x="7781" y="6791"/>
                    <a:pt x="7736" y="6785"/>
                  </a:cubicBezTo>
                  <a:lnTo>
                    <a:pt x="4697" y="6442"/>
                  </a:lnTo>
                  <a:lnTo>
                    <a:pt x="148" y="31"/>
                  </a:lnTo>
                  <a:cubicBezTo>
                    <a:pt x="135" y="11"/>
                    <a:pt x="111" y="0"/>
                    <a:pt x="8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86"/>
            <p:cNvSpPr/>
            <p:nvPr/>
          </p:nvSpPr>
          <p:spPr>
            <a:xfrm>
              <a:off x="3343540" y="4148448"/>
              <a:ext cx="617650" cy="231531"/>
            </a:xfrm>
            <a:custGeom>
              <a:avLst/>
              <a:gdLst/>
              <a:ahLst/>
              <a:cxnLst/>
              <a:rect l="l" t="t" r="r" b="b"/>
              <a:pathLst>
                <a:path w="12258" h="4595" extrusionOk="0">
                  <a:moveTo>
                    <a:pt x="85" y="0"/>
                  </a:moveTo>
                  <a:cubicBezTo>
                    <a:pt x="66" y="0"/>
                    <a:pt x="48" y="7"/>
                    <a:pt x="34" y="21"/>
                  </a:cubicBezTo>
                  <a:cubicBezTo>
                    <a:pt x="0" y="49"/>
                    <a:pt x="0" y="95"/>
                    <a:pt x="29" y="129"/>
                  </a:cubicBezTo>
                  <a:cubicBezTo>
                    <a:pt x="187" y="298"/>
                    <a:pt x="3970" y="4277"/>
                    <a:pt x="5711" y="4543"/>
                  </a:cubicBezTo>
                  <a:cubicBezTo>
                    <a:pt x="5966" y="4577"/>
                    <a:pt x="6281" y="4594"/>
                    <a:pt x="6636" y="4594"/>
                  </a:cubicBezTo>
                  <a:cubicBezTo>
                    <a:pt x="8683" y="4594"/>
                    <a:pt x="12026" y="4041"/>
                    <a:pt x="12190" y="4019"/>
                  </a:cubicBezTo>
                  <a:cubicBezTo>
                    <a:pt x="12229" y="4007"/>
                    <a:pt x="12258" y="3973"/>
                    <a:pt x="12251" y="3928"/>
                  </a:cubicBezTo>
                  <a:cubicBezTo>
                    <a:pt x="12246" y="3892"/>
                    <a:pt x="12212" y="3865"/>
                    <a:pt x="12177" y="3865"/>
                  </a:cubicBezTo>
                  <a:cubicBezTo>
                    <a:pt x="12173" y="3865"/>
                    <a:pt x="12170" y="3866"/>
                    <a:pt x="12167" y="3866"/>
                  </a:cubicBezTo>
                  <a:cubicBezTo>
                    <a:pt x="12123" y="3875"/>
                    <a:pt x="8681" y="4444"/>
                    <a:pt x="6626" y="4444"/>
                  </a:cubicBezTo>
                  <a:cubicBezTo>
                    <a:pt x="6283" y="4444"/>
                    <a:pt x="5978" y="4428"/>
                    <a:pt x="5734" y="4391"/>
                  </a:cubicBezTo>
                  <a:cubicBezTo>
                    <a:pt x="4043" y="4137"/>
                    <a:pt x="175" y="67"/>
                    <a:pt x="141" y="21"/>
                  </a:cubicBezTo>
                  <a:cubicBezTo>
                    <a:pt x="124" y="7"/>
                    <a:pt x="104" y="0"/>
                    <a:pt x="8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86"/>
            <p:cNvSpPr/>
            <p:nvPr/>
          </p:nvSpPr>
          <p:spPr>
            <a:xfrm>
              <a:off x="3800897" y="3819828"/>
              <a:ext cx="163356" cy="749010"/>
            </a:xfrm>
            <a:custGeom>
              <a:avLst/>
              <a:gdLst/>
              <a:ahLst/>
              <a:cxnLst/>
              <a:rect l="l" t="t" r="r" b="b"/>
              <a:pathLst>
                <a:path w="3242" h="14865" extrusionOk="0">
                  <a:moveTo>
                    <a:pt x="83" y="1"/>
                  </a:moveTo>
                  <a:cubicBezTo>
                    <a:pt x="67" y="1"/>
                    <a:pt x="52" y="5"/>
                    <a:pt x="40" y="14"/>
                  </a:cubicBezTo>
                  <a:cubicBezTo>
                    <a:pt x="6" y="43"/>
                    <a:pt x="1" y="89"/>
                    <a:pt x="28" y="122"/>
                  </a:cubicBezTo>
                  <a:cubicBezTo>
                    <a:pt x="46" y="149"/>
                    <a:pt x="2018" y="2613"/>
                    <a:pt x="2307" y="3600"/>
                  </a:cubicBezTo>
                  <a:cubicBezTo>
                    <a:pt x="2593" y="4593"/>
                    <a:pt x="2470" y="5923"/>
                    <a:pt x="2470" y="5934"/>
                  </a:cubicBezTo>
                  <a:cubicBezTo>
                    <a:pt x="2464" y="5946"/>
                    <a:pt x="2470" y="5957"/>
                    <a:pt x="2470" y="5968"/>
                  </a:cubicBezTo>
                  <a:cubicBezTo>
                    <a:pt x="2476" y="5974"/>
                    <a:pt x="2666" y="6532"/>
                    <a:pt x="2830" y="7783"/>
                  </a:cubicBezTo>
                  <a:cubicBezTo>
                    <a:pt x="2989" y="9030"/>
                    <a:pt x="3022" y="10383"/>
                    <a:pt x="3056" y="11583"/>
                  </a:cubicBezTo>
                  <a:lnTo>
                    <a:pt x="3056" y="11679"/>
                  </a:lnTo>
                  <a:cubicBezTo>
                    <a:pt x="3090" y="12909"/>
                    <a:pt x="3056" y="14769"/>
                    <a:pt x="3056" y="14786"/>
                  </a:cubicBezTo>
                  <a:cubicBezTo>
                    <a:pt x="3056" y="14830"/>
                    <a:pt x="3090" y="14864"/>
                    <a:pt x="3129" y="14864"/>
                  </a:cubicBezTo>
                  <a:lnTo>
                    <a:pt x="3135" y="14864"/>
                  </a:lnTo>
                  <a:cubicBezTo>
                    <a:pt x="3174" y="14864"/>
                    <a:pt x="3208" y="14830"/>
                    <a:pt x="3208" y="14791"/>
                  </a:cubicBezTo>
                  <a:cubicBezTo>
                    <a:pt x="3208" y="14775"/>
                    <a:pt x="3242" y="12909"/>
                    <a:pt x="3208" y="11674"/>
                  </a:cubicBezTo>
                  <a:lnTo>
                    <a:pt x="3202" y="11577"/>
                  </a:lnTo>
                  <a:cubicBezTo>
                    <a:pt x="3174" y="10377"/>
                    <a:pt x="3135" y="9019"/>
                    <a:pt x="2978" y="7767"/>
                  </a:cubicBezTo>
                  <a:cubicBezTo>
                    <a:pt x="2830" y="6600"/>
                    <a:pt x="2650" y="6035"/>
                    <a:pt x="2616" y="5934"/>
                  </a:cubicBezTo>
                  <a:cubicBezTo>
                    <a:pt x="2633" y="5771"/>
                    <a:pt x="2734" y="4531"/>
                    <a:pt x="2453" y="3561"/>
                  </a:cubicBezTo>
                  <a:cubicBezTo>
                    <a:pt x="2154" y="2540"/>
                    <a:pt x="226" y="133"/>
                    <a:pt x="142" y="26"/>
                  </a:cubicBezTo>
                  <a:cubicBezTo>
                    <a:pt x="128" y="10"/>
                    <a:pt x="105" y="1"/>
                    <a:pt x="8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86"/>
            <p:cNvSpPr/>
            <p:nvPr/>
          </p:nvSpPr>
          <p:spPr>
            <a:xfrm>
              <a:off x="3936940" y="4169913"/>
              <a:ext cx="81023" cy="180438"/>
            </a:xfrm>
            <a:custGeom>
              <a:avLst/>
              <a:gdLst/>
              <a:ahLst/>
              <a:cxnLst/>
              <a:rect l="l" t="t" r="r" b="b"/>
              <a:pathLst>
                <a:path w="1608" h="3581" extrusionOk="0">
                  <a:moveTo>
                    <a:pt x="0" y="1"/>
                  </a:moveTo>
                  <a:lnTo>
                    <a:pt x="351" y="3581"/>
                  </a:lnTo>
                  <a:cubicBezTo>
                    <a:pt x="351" y="3581"/>
                    <a:pt x="1264" y="3248"/>
                    <a:pt x="1433" y="2003"/>
                  </a:cubicBezTo>
                  <a:cubicBezTo>
                    <a:pt x="1608" y="757"/>
                    <a:pt x="1004" y="91"/>
                    <a:pt x="1004" y="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86"/>
            <p:cNvSpPr/>
            <p:nvPr/>
          </p:nvSpPr>
          <p:spPr>
            <a:xfrm>
              <a:off x="3829869" y="2713242"/>
              <a:ext cx="426177" cy="425926"/>
            </a:xfrm>
            <a:custGeom>
              <a:avLst/>
              <a:gdLst/>
              <a:ahLst/>
              <a:cxnLst/>
              <a:rect l="l" t="t" r="r" b="b"/>
              <a:pathLst>
                <a:path w="8458" h="8453" extrusionOk="0">
                  <a:moveTo>
                    <a:pt x="4229" y="1"/>
                  </a:moveTo>
                  <a:cubicBezTo>
                    <a:pt x="1895" y="1"/>
                    <a:pt x="1" y="1890"/>
                    <a:pt x="1" y="4229"/>
                  </a:cubicBezTo>
                  <a:cubicBezTo>
                    <a:pt x="1" y="5266"/>
                    <a:pt x="378" y="6220"/>
                    <a:pt x="1004" y="6957"/>
                  </a:cubicBezTo>
                  <a:lnTo>
                    <a:pt x="626" y="7584"/>
                  </a:lnTo>
                  <a:lnTo>
                    <a:pt x="1680" y="7600"/>
                  </a:lnTo>
                  <a:cubicBezTo>
                    <a:pt x="2391" y="8136"/>
                    <a:pt x="3270" y="8452"/>
                    <a:pt x="4229" y="8452"/>
                  </a:cubicBezTo>
                  <a:cubicBezTo>
                    <a:pt x="6563" y="8452"/>
                    <a:pt x="8458" y="6563"/>
                    <a:pt x="8458" y="4229"/>
                  </a:cubicBezTo>
                  <a:cubicBezTo>
                    <a:pt x="8458" y="1890"/>
                    <a:pt x="6563" y="1"/>
                    <a:pt x="4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86"/>
            <p:cNvSpPr/>
            <p:nvPr/>
          </p:nvSpPr>
          <p:spPr>
            <a:xfrm>
              <a:off x="3971001" y="2788066"/>
              <a:ext cx="170259" cy="230876"/>
            </a:xfrm>
            <a:custGeom>
              <a:avLst/>
              <a:gdLst/>
              <a:ahLst/>
              <a:cxnLst/>
              <a:rect l="l" t="t" r="r" b="b"/>
              <a:pathLst>
                <a:path w="3379" h="4582" extrusionOk="0">
                  <a:moveTo>
                    <a:pt x="1632" y="1"/>
                  </a:moveTo>
                  <a:cubicBezTo>
                    <a:pt x="976" y="1"/>
                    <a:pt x="308" y="390"/>
                    <a:pt x="24" y="991"/>
                  </a:cubicBezTo>
                  <a:cubicBezTo>
                    <a:pt x="1" y="1041"/>
                    <a:pt x="24" y="1098"/>
                    <a:pt x="75" y="1121"/>
                  </a:cubicBezTo>
                  <a:cubicBezTo>
                    <a:pt x="87" y="1126"/>
                    <a:pt x="100" y="1129"/>
                    <a:pt x="113" y="1129"/>
                  </a:cubicBezTo>
                  <a:cubicBezTo>
                    <a:pt x="148" y="1129"/>
                    <a:pt x="182" y="1108"/>
                    <a:pt x="198" y="1075"/>
                  </a:cubicBezTo>
                  <a:cubicBezTo>
                    <a:pt x="450" y="540"/>
                    <a:pt x="1043" y="193"/>
                    <a:pt x="1626" y="193"/>
                  </a:cubicBezTo>
                  <a:cubicBezTo>
                    <a:pt x="1749" y="193"/>
                    <a:pt x="1872" y="208"/>
                    <a:pt x="1991" y="241"/>
                  </a:cubicBezTo>
                  <a:cubicBezTo>
                    <a:pt x="2680" y="426"/>
                    <a:pt x="3175" y="1171"/>
                    <a:pt x="3079" y="1870"/>
                  </a:cubicBezTo>
                  <a:cubicBezTo>
                    <a:pt x="2981" y="2552"/>
                    <a:pt x="2324" y="3113"/>
                    <a:pt x="1643" y="3113"/>
                  </a:cubicBezTo>
                  <a:cubicBezTo>
                    <a:pt x="1620" y="3113"/>
                    <a:pt x="1597" y="3112"/>
                    <a:pt x="1574" y="3111"/>
                  </a:cubicBezTo>
                  <a:cubicBezTo>
                    <a:pt x="1570" y="3110"/>
                    <a:pt x="1565" y="3109"/>
                    <a:pt x="1561" y="3109"/>
                  </a:cubicBezTo>
                  <a:cubicBezTo>
                    <a:pt x="1541" y="3109"/>
                    <a:pt x="1520" y="3119"/>
                    <a:pt x="1507" y="3133"/>
                  </a:cubicBezTo>
                  <a:cubicBezTo>
                    <a:pt x="1484" y="3150"/>
                    <a:pt x="1473" y="3179"/>
                    <a:pt x="1473" y="3206"/>
                  </a:cubicBezTo>
                  <a:lnTo>
                    <a:pt x="1473" y="4486"/>
                  </a:lnTo>
                  <a:cubicBezTo>
                    <a:pt x="1473" y="4542"/>
                    <a:pt x="1518" y="4582"/>
                    <a:pt x="1569" y="4582"/>
                  </a:cubicBezTo>
                  <a:cubicBezTo>
                    <a:pt x="1625" y="4582"/>
                    <a:pt x="1671" y="4542"/>
                    <a:pt x="1671" y="4486"/>
                  </a:cubicBezTo>
                  <a:lnTo>
                    <a:pt x="1671" y="3302"/>
                  </a:lnTo>
                  <a:cubicBezTo>
                    <a:pt x="2436" y="3296"/>
                    <a:pt x="3159" y="2671"/>
                    <a:pt x="3266" y="1899"/>
                  </a:cubicBezTo>
                  <a:cubicBezTo>
                    <a:pt x="3378" y="1098"/>
                    <a:pt x="2831" y="269"/>
                    <a:pt x="2043" y="54"/>
                  </a:cubicBezTo>
                  <a:cubicBezTo>
                    <a:pt x="1909" y="18"/>
                    <a:pt x="1771" y="1"/>
                    <a:pt x="1632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86"/>
            <p:cNvSpPr/>
            <p:nvPr/>
          </p:nvSpPr>
          <p:spPr>
            <a:xfrm>
              <a:off x="4041240" y="3041611"/>
              <a:ext cx="23934" cy="24236"/>
            </a:xfrm>
            <a:custGeom>
              <a:avLst/>
              <a:gdLst/>
              <a:ahLst/>
              <a:cxnLst/>
              <a:rect l="l" t="t" r="r" b="b"/>
              <a:pathLst>
                <a:path w="475" h="481" extrusionOk="0">
                  <a:moveTo>
                    <a:pt x="237" y="0"/>
                  </a:moveTo>
                  <a:cubicBezTo>
                    <a:pt x="107" y="0"/>
                    <a:pt x="1" y="109"/>
                    <a:pt x="1" y="244"/>
                  </a:cubicBezTo>
                  <a:cubicBezTo>
                    <a:pt x="1" y="372"/>
                    <a:pt x="107" y="481"/>
                    <a:pt x="237" y="481"/>
                  </a:cubicBezTo>
                  <a:cubicBezTo>
                    <a:pt x="373" y="481"/>
                    <a:pt x="474" y="372"/>
                    <a:pt x="474" y="244"/>
                  </a:cubicBezTo>
                  <a:cubicBezTo>
                    <a:pt x="474" y="109"/>
                    <a:pt x="373" y="0"/>
                    <a:pt x="23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5" name="Google Shape;1675;p86"/>
          <p:cNvGrpSpPr/>
          <p:nvPr/>
        </p:nvGrpSpPr>
        <p:grpSpPr>
          <a:xfrm>
            <a:off x="7207229" y="1132636"/>
            <a:ext cx="1180276" cy="1380432"/>
            <a:chOff x="7207229" y="1132636"/>
            <a:chExt cx="1180276" cy="1380432"/>
          </a:xfrm>
        </p:grpSpPr>
        <p:sp>
          <p:nvSpPr>
            <p:cNvPr id="1676" name="Google Shape;1676;p86"/>
            <p:cNvSpPr/>
            <p:nvPr/>
          </p:nvSpPr>
          <p:spPr>
            <a:xfrm>
              <a:off x="7849235" y="1164150"/>
              <a:ext cx="531007" cy="464817"/>
            </a:xfrm>
            <a:custGeom>
              <a:avLst/>
              <a:gdLst/>
              <a:ahLst/>
              <a:cxnLst/>
              <a:rect l="l" t="t" r="r" b="b"/>
              <a:pathLst>
                <a:path w="25391" h="22226" extrusionOk="0">
                  <a:moveTo>
                    <a:pt x="12502" y="0"/>
                  </a:moveTo>
                  <a:cubicBezTo>
                    <a:pt x="9156" y="0"/>
                    <a:pt x="5707" y="1893"/>
                    <a:pt x="6034" y="5466"/>
                  </a:cubicBezTo>
                  <a:cubicBezTo>
                    <a:pt x="5447" y="5196"/>
                    <a:pt x="4800" y="5059"/>
                    <a:pt x="4155" y="5059"/>
                  </a:cubicBezTo>
                  <a:cubicBezTo>
                    <a:pt x="3392" y="5059"/>
                    <a:pt x="2632" y="5251"/>
                    <a:pt x="1977" y="5645"/>
                  </a:cubicBezTo>
                  <a:cubicBezTo>
                    <a:pt x="778" y="6369"/>
                    <a:pt x="1" y="7800"/>
                    <a:pt x="147" y="9198"/>
                  </a:cubicBezTo>
                  <a:cubicBezTo>
                    <a:pt x="304" y="10608"/>
                    <a:pt x="1419" y="11870"/>
                    <a:pt x="2807" y="12099"/>
                  </a:cubicBezTo>
                  <a:lnTo>
                    <a:pt x="17853" y="22182"/>
                  </a:lnTo>
                  <a:cubicBezTo>
                    <a:pt x="18125" y="22211"/>
                    <a:pt x="18396" y="22226"/>
                    <a:pt x="18666" y="22226"/>
                  </a:cubicBezTo>
                  <a:cubicBezTo>
                    <a:pt x="20867" y="22226"/>
                    <a:pt x="22939" y="21258"/>
                    <a:pt x="23959" y="19112"/>
                  </a:cubicBezTo>
                  <a:cubicBezTo>
                    <a:pt x="24822" y="17315"/>
                    <a:pt x="24424" y="14918"/>
                    <a:pt x="22847" y="13709"/>
                  </a:cubicBezTo>
                  <a:cubicBezTo>
                    <a:pt x="23959" y="12867"/>
                    <a:pt x="24855" y="11681"/>
                    <a:pt x="25118" y="10303"/>
                  </a:cubicBezTo>
                  <a:cubicBezTo>
                    <a:pt x="25390" y="8935"/>
                    <a:pt x="24949" y="7401"/>
                    <a:pt x="23856" y="6538"/>
                  </a:cubicBezTo>
                  <a:cubicBezTo>
                    <a:pt x="23153" y="5983"/>
                    <a:pt x="22286" y="5761"/>
                    <a:pt x="21389" y="5761"/>
                  </a:cubicBezTo>
                  <a:cubicBezTo>
                    <a:pt x="20503" y="5761"/>
                    <a:pt x="19586" y="5978"/>
                    <a:pt x="18767" y="6306"/>
                  </a:cubicBezTo>
                  <a:cubicBezTo>
                    <a:pt x="18956" y="4742"/>
                    <a:pt x="18461" y="3101"/>
                    <a:pt x="17432" y="1913"/>
                  </a:cubicBezTo>
                  <a:cubicBezTo>
                    <a:pt x="16312" y="624"/>
                    <a:pt x="14424" y="0"/>
                    <a:pt x="1250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86"/>
            <p:cNvSpPr/>
            <p:nvPr/>
          </p:nvSpPr>
          <p:spPr>
            <a:xfrm>
              <a:off x="8179251" y="1702642"/>
              <a:ext cx="208254" cy="244914"/>
            </a:xfrm>
            <a:custGeom>
              <a:avLst/>
              <a:gdLst/>
              <a:ahLst/>
              <a:cxnLst/>
              <a:rect l="l" t="t" r="r" b="b"/>
              <a:pathLst>
                <a:path w="9958" h="11711" extrusionOk="0">
                  <a:moveTo>
                    <a:pt x="2468" y="1"/>
                  </a:moveTo>
                  <a:cubicBezTo>
                    <a:pt x="2360" y="1"/>
                    <a:pt x="2252" y="3"/>
                    <a:pt x="2145" y="8"/>
                  </a:cubicBezTo>
                  <a:lnTo>
                    <a:pt x="1" y="10835"/>
                  </a:lnTo>
                  <a:cubicBezTo>
                    <a:pt x="1136" y="11396"/>
                    <a:pt x="2435" y="11710"/>
                    <a:pt x="3707" y="11710"/>
                  </a:cubicBezTo>
                  <a:cubicBezTo>
                    <a:pt x="5275" y="11710"/>
                    <a:pt x="6801" y="11233"/>
                    <a:pt x="7926" y="10154"/>
                  </a:cubicBezTo>
                  <a:cubicBezTo>
                    <a:pt x="9430" y="8713"/>
                    <a:pt x="9957" y="6369"/>
                    <a:pt x="9304" y="4391"/>
                  </a:cubicBezTo>
                  <a:cubicBezTo>
                    <a:pt x="8382" y="1595"/>
                    <a:pt x="5313" y="1"/>
                    <a:pt x="2468" y="1"/>
                  </a:cubicBezTo>
                  <a:close/>
                </a:path>
              </a:pathLst>
            </a:custGeom>
            <a:solidFill>
              <a:srgbClr val="FF9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86"/>
            <p:cNvSpPr/>
            <p:nvPr/>
          </p:nvSpPr>
          <p:spPr>
            <a:xfrm>
              <a:off x="7207229" y="1132636"/>
              <a:ext cx="476256" cy="717971"/>
            </a:xfrm>
            <a:custGeom>
              <a:avLst/>
              <a:gdLst/>
              <a:ahLst/>
              <a:cxnLst/>
              <a:rect l="l" t="t" r="r" b="b"/>
              <a:pathLst>
                <a:path w="22773" h="34331" extrusionOk="0">
                  <a:moveTo>
                    <a:pt x="13291" y="1"/>
                  </a:moveTo>
                  <a:cubicBezTo>
                    <a:pt x="13179" y="1"/>
                    <a:pt x="13062" y="46"/>
                    <a:pt x="12942" y="150"/>
                  </a:cubicBezTo>
                  <a:cubicBezTo>
                    <a:pt x="12311" y="697"/>
                    <a:pt x="12660" y="2431"/>
                    <a:pt x="12607" y="3158"/>
                  </a:cubicBezTo>
                  <a:cubicBezTo>
                    <a:pt x="12511" y="4397"/>
                    <a:pt x="12617" y="5555"/>
                    <a:pt x="12281" y="6773"/>
                  </a:cubicBezTo>
                  <a:cubicBezTo>
                    <a:pt x="12417" y="6269"/>
                    <a:pt x="11628" y="5050"/>
                    <a:pt x="11375" y="4629"/>
                  </a:cubicBezTo>
                  <a:cubicBezTo>
                    <a:pt x="11040" y="4071"/>
                    <a:pt x="10787" y="3430"/>
                    <a:pt x="10399" y="2925"/>
                  </a:cubicBezTo>
                  <a:cubicBezTo>
                    <a:pt x="9546" y="1790"/>
                    <a:pt x="8254" y="950"/>
                    <a:pt x="6907" y="559"/>
                  </a:cubicBezTo>
                  <a:cubicBezTo>
                    <a:pt x="6639" y="478"/>
                    <a:pt x="6252" y="398"/>
                    <a:pt x="5875" y="398"/>
                  </a:cubicBezTo>
                  <a:cubicBezTo>
                    <a:pt x="5468" y="398"/>
                    <a:pt x="5071" y="491"/>
                    <a:pt x="4848" y="781"/>
                  </a:cubicBezTo>
                  <a:cubicBezTo>
                    <a:pt x="4363" y="1412"/>
                    <a:pt x="4964" y="2010"/>
                    <a:pt x="5531" y="2262"/>
                  </a:cubicBezTo>
                  <a:cubicBezTo>
                    <a:pt x="7706" y="3221"/>
                    <a:pt x="9977" y="4702"/>
                    <a:pt x="10452" y="7036"/>
                  </a:cubicBezTo>
                  <a:cubicBezTo>
                    <a:pt x="10240" y="5996"/>
                    <a:pt x="8042" y="4755"/>
                    <a:pt x="7202" y="4293"/>
                  </a:cubicBezTo>
                  <a:cubicBezTo>
                    <a:pt x="6243" y="3768"/>
                    <a:pt x="4930" y="3430"/>
                    <a:pt x="3677" y="3430"/>
                  </a:cubicBezTo>
                  <a:cubicBezTo>
                    <a:pt x="2870" y="3430"/>
                    <a:pt x="2088" y="3571"/>
                    <a:pt x="1441" y="3892"/>
                  </a:cubicBezTo>
                  <a:cubicBezTo>
                    <a:pt x="1229" y="3998"/>
                    <a:pt x="1010" y="4154"/>
                    <a:pt x="1010" y="4386"/>
                  </a:cubicBezTo>
                  <a:cubicBezTo>
                    <a:pt x="1010" y="4649"/>
                    <a:pt x="1292" y="4818"/>
                    <a:pt x="1545" y="4911"/>
                  </a:cubicBezTo>
                  <a:cubicBezTo>
                    <a:pt x="3081" y="5469"/>
                    <a:pt x="4762" y="5502"/>
                    <a:pt x="6276" y="6100"/>
                  </a:cubicBezTo>
                  <a:cubicBezTo>
                    <a:pt x="7285" y="6501"/>
                    <a:pt x="8201" y="7142"/>
                    <a:pt x="8915" y="7972"/>
                  </a:cubicBezTo>
                  <a:cubicBezTo>
                    <a:pt x="7285" y="7152"/>
                    <a:pt x="5468" y="6720"/>
                    <a:pt x="3649" y="6710"/>
                  </a:cubicBezTo>
                  <a:cubicBezTo>
                    <a:pt x="2491" y="6710"/>
                    <a:pt x="1262" y="6920"/>
                    <a:pt x="389" y="7687"/>
                  </a:cubicBezTo>
                  <a:cubicBezTo>
                    <a:pt x="263" y="7793"/>
                    <a:pt x="147" y="7929"/>
                    <a:pt x="147" y="8098"/>
                  </a:cubicBezTo>
                  <a:cubicBezTo>
                    <a:pt x="157" y="8340"/>
                    <a:pt x="452" y="8467"/>
                    <a:pt x="694" y="8530"/>
                  </a:cubicBezTo>
                  <a:cubicBezTo>
                    <a:pt x="1913" y="8802"/>
                    <a:pt x="3185" y="8739"/>
                    <a:pt x="4416" y="8961"/>
                  </a:cubicBezTo>
                  <a:cubicBezTo>
                    <a:pt x="5771" y="9213"/>
                    <a:pt x="7033" y="9811"/>
                    <a:pt x="8274" y="10412"/>
                  </a:cubicBezTo>
                  <a:cubicBezTo>
                    <a:pt x="7838" y="10372"/>
                    <a:pt x="7400" y="10352"/>
                    <a:pt x="6962" y="10352"/>
                  </a:cubicBezTo>
                  <a:cubicBezTo>
                    <a:pt x="5658" y="10352"/>
                    <a:pt x="4354" y="10528"/>
                    <a:pt x="3101" y="10874"/>
                  </a:cubicBezTo>
                  <a:cubicBezTo>
                    <a:pt x="2198" y="11136"/>
                    <a:pt x="0" y="11232"/>
                    <a:pt x="263" y="12703"/>
                  </a:cubicBezTo>
                  <a:cubicBezTo>
                    <a:pt x="290" y="12859"/>
                    <a:pt x="746" y="12914"/>
                    <a:pt x="1398" y="12914"/>
                  </a:cubicBezTo>
                  <a:cubicBezTo>
                    <a:pt x="3010" y="12914"/>
                    <a:pt x="5824" y="12577"/>
                    <a:pt x="6362" y="12577"/>
                  </a:cubicBezTo>
                  <a:cubicBezTo>
                    <a:pt x="6373" y="12577"/>
                    <a:pt x="6383" y="12577"/>
                    <a:pt x="6392" y="12577"/>
                  </a:cubicBezTo>
                  <a:cubicBezTo>
                    <a:pt x="8696" y="19937"/>
                    <a:pt x="11312" y="27192"/>
                    <a:pt x="14224" y="34330"/>
                  </a:cubicBezTo>
                  <a:lnTo>
                    <a:pt x="22773" y="28453"/>
                  </a:lnTo>
                  <a:cubicBezTo>
                    <a:pt x="20144" y="22029"/>
                    <a:pt x="17527" y="15615"/>
                    <a:pt x="14908" y="9191"/>
                  </a:cubicBezTo>
                  <a:cubicBezTo>
                    <a:pt x="14751" y="8802"/>
                    <a:pt x="14592" y="8403"/>
                    <a:pt x="14529" y="7982"/>
                  </a:cubicBezTo>
                  <a:cubicBezTo>
                    <a:pt x="14466" y="7447"/>
                    <a:pt x="14572" y="6910"/>
                    <a:pt x="14635" y="6385"/>
                  </a:cubicBezTo>
                  <a:cubicBezTo>
                    <a:pt x="14845" y="4861"/>
                    <a:pt x="14867" y="3324"/>
                    <a:pt x="14499" y="1820"/>
                  </a:cubicBezTo>
                  <a:cubicBezTo>
                    <a:pt x="14392" y="1403"/>
                    <a:pt x="13915" y="1"/>
                    <a:pt x="13291" y="1"/>
                  </a:cubicBezTo>
                  <a:close/>
                </a:path>
              </a:pathLst>
            </a:custGeom>
            <a:solidFill>
              <a:srgbClr val="FF9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86"/>
            <p:cNvSpPr/>
            <p:nvPr/>
          </p:nvSpPr>
          <p:spPr>
            <a:xfrm>
              <a:off x="7407735" y="1607826"/>
              <a:ext cx="357532" cy="356946"/>
            </a:xfrm>
            <a:custGeom>
              <a:avLst/>
              <a:gdLst/>
              <a:ahLst/>
              <a:cxnLst/>
              <a:rect l="l" t="t" r="r" b="b"/>
              <a:pathLst>
                <a:path w="17096" h="17068" extrusionOk="0">
                  <a:moveTo>
                    <a:pt x="13859" y="0"/>
                  </a:moveTo>
                  <a:cubicBezTo>
                    <a:pt x="12133" y="651"/>
                    <a:pt x="10419" y="1315"/>
                    <a:pt x="8716" y="2009"/>
                  </a:cubicBezTo>
                  <a:cubicBezTo>
                    <a:pt x="5751" y="3207"/>
                    <a:pt x="2903" y="4658"/>
                    <a:pt x="1" y="6003"/>
                  </a:cubicBezTo>
                  <a:cubicBezTo>
                    <a:pt x="642" y="7832"/>
                    <a:pt x="1442" y="9609"/>
                    <a:pt x="2292" y="11355"/>
                  </a:cubicBezTo>
                  <a:cubicBezTo>
                    <a:pt x="2956" y="12743"/>
                    <a:pt x="3670" y="14140"/>
                    <a:pt x="4805" y="15180"/>
                  </a:cubicBezTo>
                  <a:cubicBezTo>
                    <a:pt x="6087" y="16338"/>
                    <a:pt x="7813" y="16936"/>
                    <a:pt x="9536" y="17052"/>
                  </a:cubicBezTo>
                  <a:cubicBezTo>
                    <a:pt x="9715" y="17062"/>
                    <a:pt x="9894" y="17067"/>
                    <a:pt x="10072" y="17067"/>
                  </a:cubicBezTo>
                  <a:cubicBezTo>
                    <a:pt x="10685" y="17067"/>
                    <a:pt x="11297" y="17005"/>
                    <a:pt x="11890" y="16843"/>
                  </a:cubicBezTo>
                  <a:cubicBezTo>
                    <a:pt x="14098" y="16232"/>
                    <a:pt x="15771" y="14287"/>
                    <a:pt x="16432" y="12102"/>
                  </a:cubicBezTo>
                  <a:cubicBezTo>
                    <a:pt x="17096" y="9914"/>
                    <a:pt x="16854" y="7527"/>
                    <a:pt x="16150" y="5352"/>
                  </a:cubicBezTo>
                  <a:cubicBezTo>
                    <a:pt x="16034" y="4983"/>
                    <a:pt x="14552" y="1428"/>
                    <a:pt x="13859" y="0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86"/>
            <p:cNvSpPr/>
            <p:nvPr/>
          </p:nvSpPr>
          <p:spPr>
            <a:xfrm>
              <a:off x="7422039" y="1635054"/>
              <a:ext cx="291572" cy="144280"/>
            </a:xfrm>
            <a:custGeom>
              <a:avLst/>
              <a:gdLst/>
              <a:ahLst/>
              <a:cxnLst/>
              <a:rect l="l" t="t" r="r" b="b"/>
              <a:pathLst>
                <a:path w="13942" h="6899" extrusionOk="0">
                  <a:moveTo>
                    <a:pt x="13773" y="0"/>
                  </a:moveTo>
                  <a:cubicBezTo>
                    <a:pt x="9188" y="2188"/>
                    <a:pt x="4606" y="4353"/>
                    <a:pt x="1" y="6497"/>
                  </a:cubicBezTo>
                  <a:cubicBezTo>
                    <a:pt x="64" y="6636"/>
                    <a:pt x="117" y="6762"/>
                    <a:pt x="167" y="6899"/>
                  </a:cubicBezTo>
                  <a:cubicBezTo>
                    <a:pt x="4772" y="4744"/>
                    <a:pt x="9357" y="2576"/>
                    <a:pt x="13942" y="391"/>
                  </a:cubicBezTo>
                  <a:cubicBezTo>
                    <a:pt x="13889" y="265"/>
                    <a:pt x="13826" y="126"/>
                    <a:pt x="1377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86"/>
            <p:cNvSpPr/>
            <p:nvPr/>
          </p:nvSpPr>
          <p:spPr>
            <a:xfrm>
              <a:off x="8013250" y="1367083"/>
              <a:ext cx="147354" cy="96075"/>
            </a:xfrm>
            <a:custGeom>
              <a:avLst/>
              <a:gdLst/>
              <a:ahLst/>
              <a:cxnLst/>
              <a:rect l="l" t="t" r="r" b="b"/>
              <a:pathLst>
                <a:path w="7046" h="4594" extrusionOk="0">
                  <a:moveTo>
                    <a:pt x="3179" y="1"/>
                  </a:moveTo>
                  <a:cubicBezTo>
                    <a:pt x="1956" y="1"/>
                    <a:pt x="732" y="572"/>
                    <a:pt x="0" y="1545"/>
                  </a:cubicBezTo>
                  <a:lnTo>
                    <a:pt x="6780" y="4593"/>
                  </a:lnTo>
                  <a:cubicBezTo>
                    <a:pt x="7012" y="4268"/>
                    <a:pt x="7045" y="3836"/>
                    <a:pt x="6992" y="3448"/>
                  </a:cubicBezTo>
                  <a:cubicBezTo>
                    <a:pt x="6813" y="1901"/>
                    <a:pt x="5635" y="536"/>
                    <a:pt x="4144" y="125"/>
                  </a:cubicBezTo>
                  <a:cubicBezTo>
                    <a:pt x="3828" y="41"/>
                    <a:pt x="3504" y="1"/>
                    <a:pt x="3179" y="1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86"/>
            <p:cNvSpPr/>
            <p:nvPr/>
          </p:nvSpPr>
          <p:spPr>
            <a:xfrm>
              <a:off x="7613951" y="1400125"/>
              <a:ext cx="672631" cy="629090"/>
            </a:xfrm>
            <a:custGeom>
              <a:avLst/>
              <a:gdLst/>
              <a:ahLst/>
              <a:cxnLst/>
              <a:rect l="l" t="t" r="r" b="b"/>
              <a:pathLst>
                <a:path w="32163" h="30081" extrusionOk="0">
                  <a:moveTo>
                    <a:pt x="16953" y="1"/>
                  </a:moveTo>
                  <a:cubicBezTo>
                    <a:pt x="15287" y="1"/>
                    <a:pt x="13605" y="288"/>
                    <a:pt x="11966" y="901"/>
                  </a:cubicBezTo>
                  <a:cubicBezTo>
                    <a:pt x="8759" y="2100"/>
                    <a:pt x="6016" y="4497"/>
                    <a:pt x="4396" y="7512"/>
                  </a:cubicBezTo>
                  <a:cubicBezTo>
                    <a:pt x="1537" y="12824"/>
                    <a:pt x="1" y="19268"/>
                    <a:pt x="4081" y="24388"/>
                  </a:cubicBezTo>
                  <a:cubicBezTo>
                    <a:pt x="7023" y="28082"/>
                    <a:pt x="11745" y="30081"/>
                    <a:pt x="16428" y="30081"/>
                  </a:cubicBezTo>
                  <a:cubicBezTo>
                    <a:pt x="19076" y="30081"/>
                    <a:pt x="21711" y="29442"/>
                    <a:pt x="24005" y="28110"/>
                  </a:cubicBezTo>
                  <a:cubicBezTo>
                    <a:pt x="27873" y="25859"/>
                    <a:pt x="29965" y="21728"/>
                    <a:pt x="31143" y="17585"/>
                  </a:cubicBezTo>
                  <a:cubicBezTo>
                    <a:pt x="31236" y="17239"/>
                    <a:pt x="31332" y="16881"/>
                    <a:pt x="31405" y="16513"/>
                  </a:cubicBezTo>
                  <a:cubicBezTo>
                    <a:pt x="32162" y="12824"/>
                    <a:pt x="31615" y="8607"/>
                    <a:pt x="29081" y="5726"/>
                  </a:cubicBezTo>
                  <a:cubicBezTo>
                    <a:pt x="29018" y="5653"/>
                    <a:pt x="28955" y="5579"/>
                    <a:pt x="28882" y="5506"/>
                  </a:cubicBezTo>
                  <a:cubicBezTo>
                    <a:pt x="25794" y="2080"/>
                    <a:pt x="21433" y="1"/>
                    <a:pt x="16953" y="1"/>
                  </a:cubicBezTo>
                  <a:close/>
                </a:path>
              </a:pathLst>
            </a:custGeom>
            <a:solidFill>
              <a:srgbClr val="FF9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86"/>
            <p:cNvSpPr/>
            <p:nvPr/>
          </p:nvSpPr>
          <p:spPr>
            <a:xfrm>
              <a:off x="7437180" y="1992744"/>
              <a:ext cx="732649" cy="520324"/>
            </a:xfrm>
            <a:custGeom>
              <a:avLst/>
              <a:gdLst/>
              <a:ahLst/>
              <a:cxnLst/>
              <a:rect l="l" t="t" r="r" b="b"/>
              <a:pathLst>
                <a:path w="35034" h="24881" extrusionOk="0">
                  <a:moveTo>
                    <a:pt x="31037" y="1"/>
                  </a:moveTo>
                  <a:cubicBezTo>
                    <a:pt x="27086" y="1893"/>
                    <a:pt x="23185" y="3899"/>
                    <a:pt x="19347" y="6024"/>
                  </a:cubicBezTo>
                  <a:cubicBezTo>
                    <a:pt x="15824" y="7969"/>
                    <a:pt x="12408" y="10649"/>
                    <a:pt x="8570" y="11817"/>
                  </a:cubicBezTo>
                  <a:cubicBezTo>
                    <a:pt x="6877" y="12322"/>
                    <a:pt x="5133" y="12720"/>
                    <a:pt x="3556" y="13520"/>
                  </a:cubicBezTo>
                  <a:cubicBezTo>
                    <a:pt x="1979" y="14330"/>
                    <a:pt x="558" y="15645"/>
                    <a:pt x="97" y="17348"/>
                  </a:cubicBezTo>
                  <a:cubicBezTo>
                    <a:pt x="34" y="17588"/>
                    <a:pt x="1" y="17853"/>
                    <a:pt x="137" y="18052"/>
                  </a:cubicBezTo>
                  <a:cubicBezTo>
                    <a:pt x="237" y="18183"/>
                    <a:pt x="367" y="18237"/>
                    <a:pt x="510" y="18237"/>
                  </a:cubicBezTo>
                  <a:cubicBezTo>
                    <a:pt x="837" y="18237"/>
                    <a:pt x="1231" y="17960"/>
                    <a:pt x="1495" y="17704"/>
                  </a:cubicBezTo>
                  <a:cubicBezTo>
                    <a:pt x="2796" y="16441"/>
                    <a:pt x="4799" y="15364"/>
                    <a:pt x="6659" y="15364"/>
                  </a:cubicBezTo>
                  <a:cubicBezTo>
                    <a:pt x="6735" y="15364"/>
                    <a:pt x="6811" y="15366"/>
                    <a:pt x="6887" y="15370"/>
                  </a:cubicBezTo>
                  <a:cubicBezTo>
                    <a:pt x="5184" y="16001"/>
                    <a:pt x="3859" y="17567"/>
                    <a:pt x="3523" y="19354"/>
                  </a:cubicBezTo>
                  <a:cubicBezTo>
                    <a:pt x="3198" y="21143"/>
                    <a:pt x="3882" y="23088"/>
                    <a:pt x="5259" y="24274"/>
                  </a:cubicBezTo>
                  <a:cubicBezTo>
                    <a:pt x="5389" y="24391"/>
                    <a:pt x="5579" y="24502"/>
                    <a:pt x="5747" y="24502"/>
                  </a:cubicBezTo>
                  <a:cubicBezTo>
                    <a:pt x="5823" y="24502"/>
                    <a:pt x="5894" y="24479"/>
                    <a:pt x="5953" y="24423"/>
                  </a:cubicBezTo>
                  <a:cubicBezTo>
                    <a:pt x="6362" y="23666"/>
                    <a:pt x="6342" y="22750"/>
                    <a:pt x="6246" y="21890"/>
                  </a:cubicBezTo>
                  <a:cubicBezTo>
                    <a:pt x="6153" y="21037"/>
                    <a:pt x="5983" y="20164"/>
                    <a:pt x="6130" y="19314"/>
                  </a:cubicBezTo>
                  <a:cubicBezTo>
                    <a:pt x="6279" y="18461"/>
                    <a:pt x="6824" y="17610"/>
                    <a:pt x="7666" y="17421"/>
                  </a:cubicBezTo>
                  <a:lnTo>
                    <a:pt x="7666" y="17421"/>
                  </a:lnTo>
                  <a:cubicBezTo>
                    <a:pt x="6940" y="18441"/>
                    <a:pt x="6751" y="19785"/>
                    <a:pt x="6983" y="21017"/>
                  </a:cubicBezTo>
                  <a:cubicBezTo>
                    <a:pt x="7172" y="21983"/>
                    <a:pt x="7581" y="23119"/>
                    <a:pt x="8234" y="23929"/>
                  </a:cubicBezTo>
                  <a:cubicBezTo>
                    <a:pt x="8573" y="24348"/>
                    <a:pt x="9337" y="24880"/>
                    <a:pt x="9831" y="24880"/>
                  </a:cubicBezTo>
                  <a:cubicBezTo>
                    <a:pt x="10178" y="24880"/>
                    <a:pt x="10392" y="24617"/>
                    <a:pt x="10230" y="23866"/>
                  </a:cubicBezTo>
                  <a:cubicBezTo>
                    <a:pt x="10000" y="22823"/>
                    <a:pt x="9559" y="21837"/>
                    <a:pt x="9380" y="20795"/>
                  </a:cubicBezTo>
                  <a:cubicBezTo>
                    <a:pt x="9201" y="19745"/>
                    <a:pt x="9360" y="18547"/>
                    <a:pt x="10157" y="17840"/>
                  </a:cubicBezTo>
                  <a:lnTo>
                    <a:pt x="10157" y="17840"/>
                  </a:lnTo>
                  <a:cubicBezTo>
                    <a:pt x="9990" y="19039"/>
                    <a:pt x="9968" y="20290"/>
                    <a:pt x="10369" y="21426"/>
                  </a:cubicBezTo>
                  <a:cubicBezTo>
                    <a:pt x="10768" y="22571"/>
                    <a:pt x="11661" y="23593"/>
                    <a:pt x="12829" y="23896"/>
                  </a:cubicBezTo>
                  <a:cubicBezTo>
                    <a:pt x="12894" y="23910"/>
                    <a:pt x="12963" y="23922"/>
                    <a:pt x="13030" y="23922"/>
                  </a:cubicBezTo>
                  <a:cubicBezTo>
                    <a:pt x="13114" y="23922"/>
                    <a:pt x="13195" y="23903"/>
                    <a:pt x="13258" y="23845"/>
                  </a:cubicBezTo>
                  <a:cubicBezTo>
                    <a:pt x="13354" y="23760"/>
                    <a:pt x="13364" y="23623"/>
                    <a:pt x="13364" y="23507"/>
                  </a:cubicBezTo>
                  <a:cubicBezTo>
                    <a:pt x="13407" y="21890"/>
                    <a:pt x="12408" y="20426"/>
                    <a:pt x="12208" y="18819"/>
                  </a:cubicBezTo>
                  <a:cubicBezTo>
                    <a:pt x="12186" y="18640"/>
                    <a:pt x="12198" y="18430"/>
                    <a:pt x="12345" y="18324"/>
                  </a:cubicBezTo>
                  <a:cubicBezTo>
                    <a:pt x="12398" y="18284"/>
                    <a:pt x="12468" y="18270"/>
                    <a:pt x="12540" y="18270"/>
                  </a:cubicBezTo>
                  <a:cubicBezTo>
                    <a:pt x="12581" y="18270"/>
                    <a:pt x="12622" y="18274"/>
                    <a:pt x="12660" y="18282"/>
                  </a:cubicBezTo>
                  <a:cubicBezTo>
                    <a:pt x="13311" y="18388"/>
                    <a:pt x="13553" y="18965"/>
                    <a:pt x="14078" y="19228"/>
                  </a:cubicBezTo>
                  <a:cubicBezTo>
                    <a:pt x="14421" y="19403"/>
                    <a:pt x="14899" y="19447"/>
                    <a:pt x="15358" y="19447"/>
                  </a:cubicBezTo>
                  <a:cubicBezTo>
                    <a:pt x="15646" y="19447"/>
                    <a:pt x="15926" y="19430"/>
                    <a:pt x="16160" y="19417"/>
                  </a:cubicBezTo>
                  <a:cubicBezTo>
                    <a:pt x="18494" y="19314"/>
                    <a:pt x="20828" y="17790"/>
                    <a:pt x="22763" y="16611"/>
                  </a:cubicBezTo>
                  <a:cubicBezTo>
                    <a:pt x="26980" y="14055"/>
                    <a:pt x="31080" y="11292"/>
                    <a:pt x="35034" y="8337"/>
                  </a:cubicBezTo>
                  <a:lnTo>
                    <a:pt x="31037" y="1"/>
                  </a:lnTo>
                  <a:close/>
                </a:path>
              </a:pathLst>
            </a:custGeom>
            <a:solidFill>
              <a:srgbClr val="FF94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86"/>
            <p:cNvSpPr/>
            <p:nvPr/>
          </p:nvSpPr>
          <p:spPr>
            <a:xfrm>
              <a:off x="7875375" y="1951463"/>
              <a:ext cx="420613" cy="387990"/>
            </a:xfrm>
            <a:custGeom>
              <a:avLst/>
              <a:gdLst/>
              <a:ahLst/>
              <a:cxnLst/>
              <a:rect l="l" t="t" r="r" b="b"/>
              <a:pathLst>
                <a:path w="20113" h="18553" extrusionOk="0">
                  <a:moveTo>
                    <a:pt x="13351" y="1"/>
                  </a:moveTo>
                  <a:cubicBezTo>
                    <a:pt x="11481" y="1"/>
                    <a:pt x="9487" y="677"/>
                    <a:pt x="7782" y="1407"/>
                  </a:cubicBezTo>
                  <a:cubicBezTo>
                    <a:pt x="5142" y="2530"/>
                    <a:pt x="2546" y="3771"/>
                    <a:pt x="0" y="5096"/>
                  </a:cubicBezTo>
                  <a:cubicBezTo>
                    <a:pt x="611" y="8008"/>
                    <a:pt x="1892" y="10879"/>
                    <a:pt x="3207" y="13380"/>
                  </a:cubicBezTo>
                  <a:cubicBezTo>
                    <a:pt x="4186" y="15242"/>
                    <a:pt x="5322" y="17018"/>
                    <a:pt x="6709" y="18552"/>
                  </a:cubicBezTo>
                  <a:cubicBezTo>
                    <a:pt x="7845" y="18174"/>
                    <a:pt x="8980" y="17828"/>
                    <a:pt x="10063" y="17344"/>
                  </a:cubicBezTo>
                  <a:cubicBezTo>
                    <a:pt x="11208" y="16839"/>
                    <a:pt x="12281" y="16208"/>
                    <a:pt x="13333" y="15547"/>
                  </a:cubicBezTo>
                  <a:cubicBezTo>
                    <a:pt x="15246" y="14349"/>
                    <a:pt x="17138" y="12991"/>
                    <a:pt x="18357" y="11099"/>
                  </a:cubicBezTo>
                  <a:cubicBezTo>
                    <a:pt x="20113" y="8346"/>
                    <a:pt x="19724" y="4455"/>
                    <a:pt x="17696" y="1962"/>
                  </a:cubicBezTo>
                  <a:cubicBezTo>
                    <a:pt x="16524" y="516"/>
                    <a:pt x="14985" y="1"/>
                    <a:pt x="13351" y="1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86"/>
            <p:cNvSpPr/>
            <p:nvPr/>
          </p:nvSpPr>
          <p:spPr>
            <a:xfrm>
              <a:off x="7918475" y="2032310"/>
              <a:ext cx="160964" cy="288028"/>
            </a:xfrm>
            <a:custGeom>
              <a:avLst/>
              <a:gdLst/>
              <a:ahLst/>
              <a:cxnLst/>
              <a:rect l="l" t="t" r="r" b="b"/>
              <a:pathLst>
                <a:path w="7697" h="13773" extrusionOk="0">
                  <a:moveTo>
                    <a:pt x="379" y="1"/>
                  </a:moveTo>
                  <a:lnTo>
                    <a:pt x="1" y="190"/>
                  </a:lnTo>
                  <a:cubicBezTo>
                    <a:pt x="1345" y="5214"/>
                    <a:pt x="3838" y="9862"/>
                    <a:pt x="7288" y="13773"/>
                  </a:cubicBezTo>
                  <a:cubicBezTo>
                    <a:pt x="7424" y="13720"/>
                    <a:pt x="7560" y="13657"/>
                    <a:pt x="7696" y="13604"/>
                  </a:cubicBezTo>
                  <a:cubicBezTo>
                    <a:pt x="4237" y="9693"/>
                    <a:pt x="1724" y="5035"/>
                    <a:pt x="37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86"/>
            <p:cNvSpPr/>
            <p:nvPr/>
          </p:nvSpPr>
          <p:spPr>
            <a:xfrm>
              <a:off x="7741913" y="1697937"/>
              <a:ext cx="307194" cy="218083"/>
            </a:xfrm>
            <a:custGeom>
              <a:avLst/>
              <a:gdLst/>
              <a:ahLst/>
              <a:cxnLst/>
              <a:rect l="l" t="t" r="r" b="b"/>
              <a:pathLst>
                <a:path w="14689" h="10428" extrusionOk="0">
                  <a:moveTo>
                    <a:pt x="1262" y="1"/>
                  </a:moveTo>
                  <a:cubicBezTo>
                    <a:pt x="1159" y="296"/>
                    <a:pt x="1073" y="589"/>
                    <a:pt x="1000" y="904"/>
                  </a:cubicBezTo>
                  <a:cubicBezTo>
                    <a:pt x="1" y="5184"/>
                    <a:pt x="2262" y="9380"/>
                    <a:pt x="6046" y="10263"/>
                  </a:cubicBezTo>
                  <a:cubicBezTo>
                    <a:pt x="6523" y="10374"/>
                    <a:pt x="7002" y="10427"/>
                    <a:pt x="7476" y="10427"/>
                  </a:cubicBezTo>
                  <a:cubicBezTo>
                    <a:pt x="10731" y="10427"/>
                    <a:pt x="13770" y="7908"/>
                    <a:pt x="14689" y="4227"/>
                  </a:cubicBezTo>
                  <a:cubicBezTo>
                    <a:pt x="10230" y="2746"/>
                    <a:pt x="5774" y="1295"/>
                    <a:pt x="1262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86"/>
            <p:cNvSpPr/>
            <p:nvPr/>
          </p:nvSpPr>
          <p:spPr>
            <a:xfrm>
              <a:off x="7766778" y="1787860"/>
              <a:ext cx="222746" cy="128051"/>
            </a:xfrm>
            <a:custGeom>
              <a:avLst/>
              <a:gdLst/>
              <a:ahLst/>
              <a:cxnLst/>
              <a:rect l="l" t="t" r="r" b="b"/>
              <a:pathLst>
                <a:path w="10651" h="6123" extrusionOk="0">
                  <a:moveTo>
                    <a:pt x="4080" y="0"/>
                  </a:moveTo>
                  <a:cubicBezTo>
                    <a:pt x="2556" y="0"/>
                    <a:pt x="1156" y="485"/>
                    <a:pt x="0" y="1305"/>
                  </a:cubicBezTo>
                  <a:cubicBezTo>
                    <a:pt x="767" y="3606"/>
                    <a:pt x="2523" y="5415"/>
                    <a:pt x="4857" y="5963"/>
                  </a:cubicBezTo>
                  <a:cubicBezTo>
                    <a:pt x="5329" y="6071"/>
                    <a:pt x="5802" y="6123"/>
                    <a:pt x="6271" y="6123"/>
                  </a:cubicBezTo>
                  <a:cubicBezTo>
                    <a:pt x="7852" y="6123"/>
                    <a:pt x="9386" y="5532"/>
                    <a:pt x="10651" y="4502"/>
                  </a:cubicBezTo>
                  <a:cubicBezTo>
                    <a:pt x="9621" y="1873"/>
                    <a:pt x="7075" y="0"/>
                    <a:pt x="4080" y="0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86"/>
            <p:cNvSpPr/>
            <p:nvPr/>
          </p:nvSpPr>
          <p:spPr>
            <a:xfrm>
              <a:off x="7773783" y="1595007"/>
              <a:ext cx="43813" cy="67591"/>
            </a:xfrm>
            <a:custGeom>
              <a:avLst/>
              <a:gdLst/>
              <a:ahLst/>
              <a:cxnLst/>
              <a:rect l="l" t="t" r="r" b="b"/>
              <a:pathLst>
                <a:path w="2095" h="3232" extrusionOk="0">
                  <a:moveTo>
                    <a:pt x="1512" y="0"/>
                  </a:moveTo>
                  <a:cubicBezTo>
                    <a:pt x="1124" y="0"/>
                    <a:pt x="621" y="555"/>
                    <a:pt x="329" y="1347"/>
                  </a:cubicBezTo>
                  <a:cubicBezTo>
                    <a:pt x="1" y="2230"/>
                    <a:pt x="54" y="3063"/>
                    <a:pt x="455" y="3209"/>
                  </a:cubicBezTo>
                  <a:cubicBezTo>
                    <a:pt x="496" y="3225"/>
                    <a:pt x="539" y="3232"/>
                    <a:pt x="583" y="3232"/>
                  </a:cubicBezTo>
                  <a:cubicBezTo>
                    <a:pt x="972" y="3232"/>
                    <a:pt x="1475" y="2677"/>
                    <a:pt x="1767" y="1885"/>
                  </a:cubicBezTo>
                  <a:cubicBezTo>
                    <a:pt x="2095" y="1002"/>
                    <a:pt x="2042" y="171"/>
                    <a:pt x="1641" y="23"/>
                  </a:cubicBezTo>
                  <a:cubicBezTo>
                    <a:pt x="1600" y="8"/>
                    <a:pt x="1557" y="0"/>
                    <a:pt x="151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86"/>
            <p:cNvSpPr/>
            <p:nvPr/>
          </p:nvSpPr>
          <p:spPr>
            <a:xfrm>
              <a:off x="8022054" y="1674411"/>
              <a:ext cx="43771" cy="67550"/>
            </a:xfrm>
            <a:custGeom>
              <a:avLst/>
              <a:gdLst/>
              <a:ahLst/>
              <a:cxnLst/>
              <a:rect l="l" t="t" r="r" b="b"/>
              <a:pathLst>
                <a:path w="2093" h="3230" extrusionOk="0">
                  <a:moveTo>
                    <a:pt x="1510" y="0"/>
                  </a:moveTo>
                  <a:cubicBezTo>
                    <a:pt x="1120" y="0"/>
                    <a:pt x="618" y="556"/>
                    <a:pt x="326" y="1348"/>
                  </a:cubicBezTo>
                  <a:cubicBezTo>
                    <a:pt x="1" y="2231"/>
                    <a:pt x="51" y="3061"/>
                    <a:pt x="452" y="3207"/>
                  </a:cubicBezTo>
                  <a:cubicBezTo>
                    <a:pt x="493" y="3223"/>
                    <a:pt x="536" y="3230"/>
                    <a:pt x="581" y="3230"/>
                  </a:cubicBezTo>
                  <a:cubicBezTo>
                    <a:pt x="969" y="3230"/>
                    <a:pt x="1473" y="2675"/>
                    <a:pt x="1767" y="1883"/>
                  </a:cubicBezTo>
                  <a:cubicBezTo>
                    <a:pt x="2092" y="1000"/>
                    <a:pt x="2039" y="169"/>
                    <a:pt x="1641" y="23"/>
                  </a:cubicBezTo>
                  <a:cubicBezTo>
                    <a:pt x="1599" y="8"/>
                    <a:pt x="1555" y="0"/>
                    <a:pt x="1510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86"/>
            <p:cNvSpPr/>
            <p:nvPr/>
          </p:nvSpPr>
          <p:spPr>
            <a:xfrm>
              <a:off x="7788087" y="1495360"/>
              <a:ext cx="84447" cy="80328"/>
            </a:xfrm>
            <a:custGeom>
              <a:avLst/>
              <a:gdLst/>
              <a:ahLst/>
              <a:cxnLst/>
              <a:rect l="l" t="t" r="r" b="b"/>
              <a:pathLst>
                <a:path w="4038" h="3841" extrusionOk="0">
                  <a:moveTo>
                    <a:pt x="929" y="1"/>
                  </a:moveTo>
                  <a:cubicBezTo>
                    <a:pt x="748" y="1"/>
                    <a:pt x="593" y="50"/>
                    <a:pt x="475" y="152"/>
                  </a:cubicBezTo>
                  <a:cubicBezTo>
                    <a:pt x="1" y="561"/>
                    <a:pt x="316" y="1686"/>
                    <a:pt x="1169" y="2666"/>
                  </a:cubicBezTo>
                  <a:cubicBezTo>
                    <a:pt x="1806" y="3397"/>
                    <a:pt x="2567" y="3841"/>
                    <a:pt x="3108" y="3841"/>
                  </a:cubicBezTo>
                  <a:cubicBezTo>
                    <a:pt x="3290" y="3841"/>
                    <a:pt x="3447" y="3791"/>
                    <a:pt x="3566" y="3685"/>
                  </a:cubicBezTo>
                  <a:cubicBezTo>
                    <a:pt x="4038" y="3274"/>
                    <a:pt x="3722" y="2151"/>
                    <a:pt x="2872" y="1172"/>
                  </a:cubicBezTo>
                  <a:cubicBezTo>
                    <a:pt x="2232" y="439"/>
                    <a:pt x="1469" y="1"/>
                    <a:pt x="92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86"/>
            <p:cNvSpPr/>
            <p:nvPr/>
          </p:nvSpPr>
          <p:spPr>
            <a:xfrm>
              <a:off x="8035668" y="1573697"/>
              <a:ext cx="101826" cy="51446"/>
            </a:xfrm>
            <a:custGeom>
              <a:avLst/>
              <a:gdLst/>
              <a:ahLst/>
              <a:cxnLst/>
              <a:rect l="l" t="t" r="r" b="b"/>
              <a:pathLst>
                <a:path w="4869" h="2460" extrusionOk="0">
                  <a:moveTo>
                    <a:pt x="3202" y="0"/>
                  </a:moveTo>
                  <a:cubicBezTo>
                    <a:pt x="2884" y="0"/>
                    <a:pt x="2535" y="41"/>
                    <a:pt x="2176" y="128"/>
                  </a:cubicBezTo>
                  <a:cubicBezTo>
                    <a:pt x="914" y="423"/>
                    <a:pt x="1" y="1158"/>
                    <a:pt x="147" y="1768"/>
                  </a:cubicBezTo>
                  <a:cubicBezTo>
                    <a:pt x="254" y="2206"/>
                    <a:pt x="867" y="2459"/>
                    <a:pt x="1670" y="2459"/>
                  </a:cubicBezTo>
                  <a:cubicBezTo>
                    <a:pt x="1988" y="2459"/>
                    <a:pt x="2335" y="2420"/>
                    <a:pt x="2693" y="2336"/>
                  </a:cubicBezTo>
                  <a:cubicBezTo>
                    <a:pt x="3955" y="2041"/>
                    <a:pt x="4868" y="1307"/>
                    <a:pt x="4722" y="696"/>
                  </a:cubicBezTo>
                  <a:cubicBezTo>
                    <a:pt x="4615" y="259"/>
                    <a:pt x="4004" y="0"/>
                    <a:pt x="320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86"/>
            <p:cNvSpPr/>
            <p:nvPr/>
          </p:nvSpPr>
          <p:spPr>
            <a:xfrm>
              <a:off x="7861113" y="1645280"/>
              <a:ext cx="82607" cy="62321"/>
            </a:xfrm>
            <a:custGeom>
              <a:avLst/>
              <a:gdLst/>
              <a:ahLst/>
              <a:cxnLst/>
              <a:rect l="l" t="t" r="r" b="b"/>
              <a:pathLst>
                <a:path w="3950" h="2980" extrusionOk="0">
                  <a:moveTo>
                    <a:pt x="997" y="1"/>
                  </a:moveTo>
                  <a:cubicBezTo>
                    <a:pt x="687" y="1"/>
                    <a:pt x="382" y="66"/>
                    <a:pt x="230" y="321"/>
                  </a:cubicBezTo>
                  <a:cubicBezTo>
                    <a:pt x="1" y="722"/>
                    <a:pt x="493" y="1416"/>
                    <a:pt x="705" y="1719"/>
                  </a:cubicBezTo>
                  <a:cubicBezTo>
                    <a:pt x="1083" y="2266"/>
                    <a:pt x="1628" y="2688"/>
                    <a:pt x="2219" y="2960"/>
                  </a:cubicBezTo>
                  <a:cubicBezTo>
                    <a:pt x="2246" y="2973"/>
                    <a:pt x="2273" y="2979"/>
                    <a:pt x="2298" y="2979"/>
                  </a:cubicBezTo>
                  <a:cubicBezTo>
                    <a:pt x="2460" y="2979"/>
                    <a:pt x="2570" y="2748"/>
                    <a:pt x="2398" y="2665"/>
                  </a:cubicBezTo>
                  <a:cubicBezTo>
                    <a:pt x="1651" y="2319"/>
                    <a:pt x="1093" y="1782"/>
                    <a:pt x="705" y="1068"/>
                  </a:cubicBezTo>
                  <a:cubicBezTo>
                    <a:pt x="403" y="501"/>
                    <a:pt x="786" y="368"/>
                    <a:pt x="1240" y="368"/>
                  </a:cubicBezTo>
                  <a:cubicBezTo>
                    <a:pt x="1543" y="368"/>
                    <a:pt x="1878" y="428"/>
                    <a:pt x="2060" y="457"/>
                  </a:cubicBezTo>
                  <a:cubicBezTo>
                    <a:pt x="2597" y="553"/>
                    <a:pt x="3112" y="752"/>
                    <a:pt x="3606" y="985"/>
                  </a:cubicBezTo>
                  <a:cubicBezTo>
                    <a:pt x="3633" y="997"/>
                    <a:pt x="3660" y="1003"/>
                    <a:pt x="3685" y="1003"/>
                  </a:cubicBezTo>
                  <a:cubicBezTo>
                    <a:pt x="3845" y="1003"/>
                    <a:pt x="3949" y="772"/>
                    <a:pt x="3786" y="689"/>
                  </a:cubicBezTo>
                  <a:cubicBezTo>
                    <a:pt x="3092" y="364"/>
                    <a:pt x="2385" y="154"/>
                    <a:pt x="1628" y="59"/>
                  </a:cubicBezTo>
                  <a:cubicBezTo>
                    <a:pt x="1455" y="36"/>
                    <a:pt x="1225" y="1"/>
                    <a:pt x="99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86"/>
            <p:cNvSpPr/>
            <p:nvPr/>
          </p:nvSpPr>
          <p:spPr>
            <a:xfrm>
              <a:off x="8184061" y="1759921"/>
              <a:ext cx="140537" cy="159296"/>
            </a:xfrm>
            <a:custGeom>
              <a:avLst/>
              <a:gdLst/>
              <a:ahLst/>
              <a:cxnLst/>
              <a:rect l="l" t="t" r="r" b="b"/>
              <a:pathLst>
                <a:path w="6720" h="7617" extrusionOk="0">
                  <a:moveTo>
                    <a:pt x="6433" y="1"/>
                  </a:moveTo>
                  <a:cubicBezTo>
                    <a:pt x="6427" y="1"/>
                    <a:pt x="6421" y="1"/>
                    <a:pt x="6414" y="2"/>
                  </a:cubicBezTo>
                  <a:cubicBezTo>
                    <a:pt x="2925" y="181"/>
                    <a:pt x="0" y="4344"/>
                    <a:pt x="2082" y="7508"/>
                  </a:cubicBezTo>
                  <a:cubicBezTo>
                    <a:pt x="2133" y="7585"/>
                    <a:pt x="2207" y="7617"/>
                    <a:pt x="2280" y="7617"/>
                  </a:cubicBezTo>
                  <a:cubicBezTo>
                    <a:pt x="2447" y="7617"/>
                    <a:pt x="2611" y="7449"/>
                    <a:pt x="2493" y="7266"/>
                  </a:cubicBezTo>
                  <a:cubicBezTo>
                    <a:pt x="1484" y="5732"/>
                    <a:pt x="1789" y="3933"/>
                    <a:pt x="2776" y="2568"/>
                  </a:cubicBezTo>
                  <a:cubicBezTo>
                    <a:pt x="4269" y="2883"/>
                    <a:pt x="4953" y="4596"/>
                    <a:pt x="3911" y="5825"/>
                  </a:cubicBezTo>
                  <a:cubicBezTo>
                    <a:pt x="3760" y="6002"/>
                    <a:pt x="3919" y="6246"/>
                    <a:pt x="4092" y="6246"/>
                  </a:cubicBezTo>
                  <a:cubicBezTo>
                    <a:pt x="4146" y="6246"/>
                    <a:pt x="4202" y="6221"/>
                    <a:pt x="4249" y="6163"/>
                  </a:cubicBezTo>
                  <a:cubicBezTo>
                    <a:pt x="5448" y="4753"/>
                    <a:pt x="4837" y="2641"/>
                    <a:pt x="3104" y="2146"/>
                  </a:cubicBezTo>
                  <a:cubicBezTo>
                    <a:pt x="3944" y="1200"/>
                    <a:pt x="5143" y="539"/>
                    <a:pt x="6414" y="476"/>
                  </a:cubicBezTo>
                  <a:cubicBezTo>
                    <a:pt x="6713" y="464"/>
                    <a:pt x="6719" y="1"/>
                    <a:pt x="643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86"/>
            <p:cNvSpPr/>
            <p:nvPr/>
          </p:nvSpPr>
          <p:spPr>
            <a:xfrm>
              <a:off x="7772257" y="1400125"/>
              <a:ext cx="511244" cy="318592"/>
            </a:xfrm>
            <a:custGeom>
              <a:avLst/>
              <a:gdLst/>
              <a:ahLst/>
              <a:cxnLst/>
              <a:rect l="l" t="t" r="r" b="b"/>
              <a:pathLst>
                <a:path w="24446" h="15234" extrusionOk="0">
                  <a:moveTo>
                    <a:pt x="9383" y="1"/>
                  </a:moveTo>
                  <a:cubicBezTo>
                    <a:pt x="7717" y="1"/>
                    <a:pt x="6035" y="288"/>
                    <a:pt x="4396" y="901"/>
                  </a:cubicBezTo>
                  <a:cubicBezTo>
                    <a:pt x="2786" y="1499"/>
                    <a:pt x="1295" y="2403"/>
                    <a:pt x="1" y="3538"/>
                  </a:cubicBezTo>
                  <a:cubicBezTo>
                    <a:pt x="2849" y="4989"/>
                    <a:pt x="6048" y="5734"/>
                    <a:pt x="9244" y="5734"/>
                  </a:cubicBezTo>
                  <a:cubicBezTo>
                    <a:pt x="11239" y="5734"/>
                    <a:pt x="13233" y="5443"/>
                    <a:pt x="15140" y="4853"/>
                  </a:cubicBezTo>
                  <a:lnTo>
                    <a:pt x="15140" y="4853"/>
                  </a:lnTo>
                  <a:cubicBezTo>
                    <a:pt x="14784" y="7409"/>
                    <a:pt x="15529" y="10121"/>
                    <a:pt x="17192" y="12097"/>
                  </a:cubicBezTo>
                  <a:cubicBezTo>
                    <a:pt x="18810" y="14036"/>
                    <a:pt x="21291" y="15233"/>
                    <a:pt x="23811" y="15233"/>
                  </a:cubicBezTo>
                  <a:cubicBezTo>
                    <a:pt x="23875" y="15233"/>
                    <a:pt x="23940" y="15232"/>
                    <a:pt x="24004" y="15231"/>
                  </a:cubicBezTo>
                  <a:cubicBezTo>
                    <a:pt x="24014" y="15231"/>
                    <a:pt x="24025" y="15231"/>
                    <a:pt x="24045" y="15221"/>
                  </a:cubicBezTo>
                  <a:cubicBezTo>
                    <a:pt x="24446" y="11877"/>
                    <a:pt x="23752" y="8269"/>
                    <a:pt x="21511" y="5726"/>
                  </a:cubicBezTo>
                  <a:cubicBezTo>
                    <a:pt x="21448" y="5653"/>
                    <a:pt x="21385" y="5579"/>
                    <a:pt x="21312" y="5506"/>
                  </a:cubicBezTo>
                  <a:cubicBezTo>
                    <a:pt x="18224" y="2080"/>
                    <a:pt x="13863" y="1"/>
                    <a:pt x="938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5" name="Google Shape;1695;p86"/>
          <p:cNvGrpSpPr/>
          <p:nvPr/>
        </p:nvGrpSpPr>
        <p:grpSpPr>
          <a:xfrm>
            <a:off x="5721088" y="2756945"/>
            <a:ext cx="2546519" cy="1851543"/>
            <a:chOff x="5721088" y="2756945"/>
            <a:chExt cx="2546519" cy="1851543"/>
          </a:xfrm>
        </p:grpSpPr>
        <p:sp>
          <p:nvSpPr>
            <p:cNvPr id="1696" name="Google Shape;1696;p86"/>
            <p:cNvSpPr/>
            <p:nvPr/>
          </p:nvSpPr>
          <p:spPr>
            <a:xfrm>
              <a:off x="5721088" y="3317389"/>
              <a:ext cx="2546519" cy="1291074"/>
            </a:xfrm>
            <a:custGeom>
              <a:avLst/>
              <a:gdLst/>
              <a:ahLst/>
              <a:cxnLst/>
              <a:rect l="l" t="t" r="r" b="b"/>
              <a:pathLst>
                <a:path w="117500" h="59572" extrusionOk="0">
                  <a:moveTo>
                    <a:pt x="36820" y="0"/>
                  </a:moveTo>
                  <a:cubicBezTo>
                    <a:pt x="36367" y="0"/>
                    <a:pt x="35911" y="21"/>
                    <a:pt x="35453" y="66"/>
                  </a:cubicBezTo>
                  <a:cubicBezTo>
                    <a:pt x="34663" y="139"/>
                    <a:pt x="33896" y="275"/>
                    <a:pt x="33149" y="487"/>
                  </a:cubicBezTo>
                  <a:cubicBezTo>
                    <a:pt x="32528" y="643"/>
                    <a:pt x="31940" y="855"/>
                    <a:pt x="31342" y="1085"/>
                  </a:cubicBezTo>
                  <a:cubicBezTo>
                    <a:pt x="29427" y="1885"/>
                    <a:pt x="27714" y="3093"/>
                    <a:pt x="26243" y="4565"/>
                  </a:cubicBezTo>
                  <a:cubicBezTo>
                    <a:pt x="25948" y="4840"/>
                    <a:pt x="25665" y="5155"/>
                    <a:pt x="25400" y="5470"/>
                  </a:cubicBezTo>
                  <a:cubicBezTo>
                    <a:pt x="24832" y="6111"/>
                    <a:pt x="24328" y="6805"/>
                    <a:pt x="23876" y="7509"/>
                  </a:cubicBezTo>
                  <a:lnTo>
                    <a:pt x="23876" y="7519"/>
                  </a:lnTo>
                  <a:cubicBezTo>
                    <a:pt x="23836" y="7582"/>
                    <a:pt x="23793" y="7645"/>
                    <a:pt x="23760" y="7688"/>
                  </a:cubicBezTo>
                  <a:lnTo>
                    <a:pt x="23750" y="7698"/>
                  </a:lnTo>
                  <a:cubicBezTo>
                    <a:pt x="23444" y="8183"/>
                    <a:pt x="23182" y="8665"/>
                    <a:pt x="22930" y="9170"/>
                  </a:cubicBezTo>
                  <a:cubicBezTo>
                    <a:pt x="22773" y="9485"/>
                    <a:pt x="22614" y="9823"/>
                    <a:pt x="22488" y="10138"/>
                  </a:cubicBezTo>
                  <a:cubicBezTo>
                    <a:pt x="22309" y="10580"/>
                    <a:pt x="22132" y="11011"/>
                    <a:pt x="21994" y="11453"/>
                  </a:cubicBezTo>
                  <a:lnTo>
                    <a:pt x="21994" y="11463"/>
                  </a:lnTo>
                  <a:cubicBezTo>
                    <a:pt x="21953" y="11599"/>
                    <a:pt x="21910" y="11736"/>
                    <a:pt x="21867" y="11882"/>
                  </a:cubicBezTo>
                  <a:cubicBezTo>
                    <a:pt x="21406" y="13449"/>
                    <a:pt x="21133" y="15069"/>
                    <a:pt x="20376" y="16540"/>
                  </a:cubicBezTo>
                  <a:cubicBezTo>
                    <a:pt x="19619" y="18001"/>
                    <a:pt x="18221" y="19338"/>
                    <a:pt x="16455" y="19515"/>
                  </a:cubicBezTo>
                  <a:cubicBezTo>
                    <a:pt x="16279" y="19535"/>
                    <a:pt x="16103" y="19543"/>
                    <a:pt x="15928" y="19543"/>
                  </a:cubicBezTo>
                  <a:cubicBezTo>
                    <a:pt x="15164" y="19543"/>
                    <a:pt x="14409" y="19382"/>
                    <a:pt x="13647" y="19295"/>
                  </a:cubicBezTo>
                  <a:cubicBezTo>
                    <a:pt x="13336" y="19265"/>
                    <a:pt x="13026" y="19250"/>
                    <a:pt x="12717" y="19250"/>
                  </a:cubicBezTo>
                  <a:cubicBezTo>
                    <a:pt x="8519" y="19250"/>
                    <a:pt x="4603" y="21975"/>
                    <a:pt x="2577" y="25404"/>
                  </a:cubicBezTo>
                  <a:cubicBezTo>
                    <a:pt x="399" y="29083"/>
                    <a:pt x="1" y="33426"/>
                    <a:pt x="31" y="37599"/>
                  </a:cubicBezTo>
                  <a:cubicBezTo>
                    <a:pt x="94" y="45053"/>
                    <a:pt x="1419" y="52456"/>
                    <a:pt x="3859" y="59572"/>
                  </a:cubicBezTo>
                  <a:lnTo>
                    <a:pt x="108216" y="59572"/>
                  </a:lnTo>
                  <a:cubicBezTo>
                    <a:pt x="110447" y="53443"/>
                    <a:pt x="112622" y="46653"/>
                    <a:pt x="114873" y="40670"/>
                  </a:cubicBezTo>
                  <a:cubicBezTo>
                    <a:pt x="116187" y="37178"/>
                    <a:pt x="117499" y="33532"/>
                    <a:pt x="116964" y="29873"/>
                  </a:cubicBezTo>
                  <a:cubicBezTo>
                    <a:pt x="116417" y="26224"/>
                    <a:pt x="113389" y="22586"/>
                    <a:pt x="109362" y="22449"/>
                  </a:cubicBezTo>
                  <a:cubicBezTo>
                    <a:pt x="109275" y="22446"/>
                    <a:pt x="109189" y="22445"/>
                    <a:pt x="109103" y="22445"/>
                  </a:cubicBezTo>
                  <a:cubicBezTo>
                    <a:pt x="107107" y="22445"/>
                    <a:pt x="105210" y="23234"/>
                    <a:pt x="103266" y="23638"/>
                  </a:cubicBezTo>
                  <a:cubicBezTo>
                    <a:pt x="102646" y="23765"/>
                    <a:pt x="101987" y="23839"/>
                    <a:pt x="101337" y="23839"/>
                  </a:cubicBezTo>
                  <a:cubicBezTo>
                    <a:pt x="99834" y="23839"/>
                    <a:pt x="98372" y="23440"/>
                    <a:pt x="97515" y="22354"/>
                  </a:cubicBezTo>
                  <a:cubicBezTo>
                    <a:pt x="96872" y="21566"/>
                    <a:pt x="96705" y="20547"/>
                    <a:pt x="96536" y="19568"/>
                  </a:cubicBezTo>
                  <a:cubicBezTo>
                    <a:pt x="95749" y="14880"/>
                    <a:pt x="94570" y="9737"/>
                    <a:pt x="90460" y="6825"/>
                  </a:cubicBezTo>
                  <a:cubicBezTo>
                    <a:pt x="90112" y="6583"/>
                    <a:pt x="89743" y="6364"/>
                    <a:pt x="89377" y="6154"/>
                  </a:cubicBezTo>
                  <a:cubicBezTo>
                    <a:pt x="88262" y="5554"/>
                    <a:pt x="87064" y="5155"/>
                    <a:pt x="85802" y="4933"/>
                  </a:cubicBezTo>
                  <a:cubicBezTo>
                    <a:pt x="84918" y="4775"/>
                    <a:pt x="84007" y="4698"/>
                    <a:pt x="83089" y="4698"/>
                  </a:cubicBezTo>
                  <a:cubicBezTo>
                    <a:pt x="82729" y="4698"/>
                    <a:pt x="82368" y="4710"/>
                    <a:pt x="82007" y="4734"/>
                  </a:cubicBezTo>
                  <a:lnTo>
                    <a:pt x="81984" y="4734"/>
                  </a:lnTo>
                  <a:cubicBezTo>
                    <a:pt x="81808" y="4744"/>
                    <a:pt x="81639" y="4754"/>
                    <a:pt x="81439" y="4787"/>
                  </a:cubicBezTo>
                  <a:cubicBezTo>
                    <a:pt x="81386" y="4787"/>
                    <a:pt x="81323" y="4797"/>
                    <a:pt x="81270" y="4807"/>
                  </a:cubicBezTo>
                  <a:cubicBezTo>
                    <a:pt x="80586" y="4870"/>
                    <a:pt x="79925" y="4976"/>
                    <a:pt x="79252" y="5112"/>
                  </a:cubicBezTo>
                  <a:cubicBezTo>
                    <a:pt x="79189" y="5122"/>
                    <a:pt x="79136" y="5145"/>
                    <a:pt x="79062" y="5155"/>
                  </a:cubicBezTo>
                  <a:cubicBezTo>
                    <a:pt x="78810" y="5218"/>
                    <a:pt x="78548" y="5281"/>
                    <a:pt x="78275" y="5334"/>
                  </a:cubicBezTo>
                  <a:cubicBezTo>
                    <a:pt x="78010" y="5407"/>
                    <a:pt x="77748" y="5480"/>
                    <a:pt x="77485" y="5554"/>
                  </a:cubicBezTo>
                  <a:cubicBezTo>
                    <a:pt x="75676" y="6091"/>
                    <a:pt x="73943" y="6825"/>
                    <a:pt x="72376" y="7719"/>
                  </a:cubicBezTo>
                  <a:cubicBezTo>
                    <a:pt x="72166" y="7825"/>
                    <a:pt x="71967" y="7941"/>
                    <a:pt x="71765" y="8047"/>
                  </a:cubicBezTo>
                  <a:cubicBezTo>
                    <a:pt x="69799" y="9192"/>
                    <a:pt x="67791" y="10474"/>
                    <a:pt x="65722" y="11347"/>
                  </a:cubicBezTo>
                  <a:lnTo>
                    <a:pt x="65722" y="11367"/>
                  </a:lnTo>
                  <a:cubicBezTo>
                    <a:pt x="65384" y="11493"/>
                    <a:pt x="65038" y="11630"/>
                    <a:pt x="64700" y="11746"/>
                  </a:cubicBezTo>
                  <a:cubicBezTo>
                    <a:pt x="63870" y="12031"/>
                    <a:pt x="63040" y="12230"/>
                    <a:pt x="62189" y="12314"/>
                  </a:cubicBezTo>
                  <a:cubicBezTo>
                    <a:pt x="61918" y="12354"/>
                    <a:pt x="61638" y="12373"/>
                    <a:pt x="61357" y="12373"/>
                  </a:cubicBezTo>
                  <a:cubicBezTo>
                    <a:pt x="61203" y="12373"/>
                    <a:pt x="61048" y="12367"/>
                    <a:pt x="60895" y="12356"/>
                  </a:cubicBezTo>
                  <a:cubicBezTo>
                    <a:pt x="60526" y="12346"/>
                    <a:pt x="60138" y="12314"/>
                    <a:pt x="59769" y="12250"/>
                  </a:cubicBezTo>
                  <a:cubicBezTo>
                    <a:pt x="57920" y="11925"/>
                    <a:pt x="56353" y="11022"/>
                    <a:pt x="54912" y="9886"/>
                  </a:cubicBezTo>
                  <a:cubicBezTo>
                    <a:pt x="53673" y="8907"/>
                    <a:pt x="52515" y="7751"/>
                    <a:pt x="51359" y="6689"/>
                  </a:cubicBezTo>
                  <a:cubicBezTo>
                    <a:pt x="49772" y="5248"/>
                    <a:pt x="48006" y="3883"/>
                    <a:pt x="46091" y="2778"/>
                  </a:cubicBezTo>
                  <a:cubicBezTo>
                    <a:pt x="45104" y="2190"/>
                    <a:pt x="44072" y="1675"/>
                    <a:pt x="43023" y="1254"/>
                  </a:cubicBezTo>
                  <a:cubicBezTo>
                    <a:pt x="41045" y="473"/>
                    <a:pt x="38959" y="0"/>
                    <a:pt x="36820" y="0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86"/>
            <p:cNvSpPr/>
            <p:nvPr/>
          </p:nvSpPr>
          <p:spPr>
            <a:xfrm>
              <a:off x="5868963" y="4057655"/>
              <a:ext cx="454581" cy="360370"/>
            </a:xfrm>
            <a:custGeom>
              <a:avLst/>
              <a:gdLst/>
              <a:ahLst/>
              <a:cxnLst/>
              <a:rect l="l" t="t" r="r" b="b"/>
              <a:pathLst>
                <a:path w="20975" h="16628" extrusionOk="0">
                  <a:moveTo>
                    <a:pt x="2428" y="0"/>
                  </a:moveTo>
                  <a:cubicBezTo>
                    <a:pt x="1631" y="0"/>
                    <a:pt x="805" y="239"/>
                    <a:pt x="1" y="857"/>
                  </a:cubicBezTo>
                  <a:cubicBezTo>
                    <a:pt x="1" y="857"/>
                    <a:pt x="2441" y="9426"/>
                    <a:pt x="11060" y="16627"/>
                  </a:cubicBezTo>
                  <a:lnTo>
                    <a:pt x="20974" y="8722"/>
                  </a:lnTo>
                  <a:lnTo>
                    <a:pt x="12302" y="279"/>
                  </a:lnTo>
                  <a:lnTo>
                    <a:pt x="8381" y="2255"/>
                  </a:lnTo>
                  <a:cubicBezTo>
                    <a:pt x="8181" y="2357"/>
                    <a:pt x="7961" y="2406"/>
                    <a:pt x="7743" y="2406"/>
                  </a:cubicBezTo>
                  <a:cubicBezTo>
                    <a:pt x="7398" y="2406"/>
                    <a:pt x="7056" y="2283"/>
                    <a:pt x="6793" y="2045"/>
                  </a:cubicBezTo>
                  <a:cubicBezTo>
                    <a:pt x="5907" y="1242"/>
                    <a:pt x="4246" y="0"/>
                    <a:pt x="24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6"/>
            <p:cNvSpPr/>
            <p:nvPr/>
          </p:nvSpPr>
          <p:spPr>
            <a:xfrm>
              <a:off x="6589246" y="4114721"/>
              <a:ext cx="450463" cy="450875"/>
            </a:xfrm>
            <a:custGeom>
              <a:avLst/>
              <a:gdLst/>
              <a:ahLst/>
              <a:cxnLst/>
              <a:rect l="l" t="t" r="r" b="b"/>
              <a:pathLst>
                <a:path w="20785" h="20804" extrusionOk="0">
                  <a:moveTo>
                    <a:pt x="5499" y="0"/>
                  </a:moveTo>
                  <a:lnTo>
                    <a:pt x="1" y="4668"/>
                  </a:lnTo>
                  <a:cubicBezTo>
                    <a:pt x="1" y="4668"/>
                    <a:pt x="2282" y="15614"/>
                    <a:pt x="8862" y="18978"/>
                  </a:cubicBezTo>
                  <a:cubicBezTo>
                    <a:pt x="11644" y="20395"/>
                    <a:pt x="14204" y="20804"/>
                    <a:pt x="16233" y="20804"/>
                  </a:cubicBezTo>
                  <a:cubicBezTo>
                    <a:pt x="19005" y="20804"/>
                    <a:pt x="20785" y="20040"/>
                    <a:pt x="20785" y="20040"/>
                  </a:cubicBezTo>
                  <a:lnTo>
                    <a:pt x="13238" y="4070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6"/>
            <p:cNvSpPr/>
            <p:nvPr/>
          </p:nvSpPr>
          <p:spPr>
            <a:xfrm>
              <a:off x="6589246" y="3595889"/>
              <a:ext cx="388740" cy="319019"/>
            </a:xfrm>
            <a:custGeom>
              <a:avLst/>
              <a:gdLst/>
              <a:ahLst/>
              <a:cxnLst/>
              <a:rect l="l" t="t" r="r" b="b"/>
              <a:pathLst>
                <a:path w="17937" h="14720" extrusionOk="0">
                  <a:moveTo>
                    <a:pt x="8052" y="1"/>
                  </a:moveTo>
                  <a:lnTo>
                    <a:pt x="1" y="6077"/>
                  </a:lnTo>
                  <a:lnTo>
                    <a:pt x="5310" y="14719"/>
                  </a:lnTo>
                  <a:lnTo>
                    <a:pt x="17936" y="7119"/>
                  </a:lnTo>
                  <a:lnTo>
                    <a:pt x="8052" y="1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6"/>
            <p:cNvSpPr/>
            <p:nvPr/>
          </p:nvSpPr>
          <p:spPr>
            <a:xfrm>
              <a:off x="6895725" y="3391316"/>
              <a:ext cx="759426" cy="1028165"/>
            </a:xfrm>
            <a:custGeom>
              <a:avLst/>
              <a:gdLst/>
              <a:ahLst/>
              <a:cxnLst/>
              <a:rect l="l" t="t" r="r" b="b"/>
              <a:pathLst>
                <a:path w="35041" h="47441" extrusionOk="0">
                  <a:moveTo>
                    <a:pt x="9420" y="1"/>
                  </a:moveTo>
                  <a:cubicBezTo>
                    <a:pt x="8110" y="1"/>
                    <a:pt x="6799" y="120"/>
                    <a:pt x="5561" y="535"/>
                  </a:cubicBezTo>
                  <a:cubicBezTo>
                    <a:pt x="2882" y="1439"/>
                    <a:pt x="737" y="3803"/>
                    <a:pt x="0" y="6528"/>
                  </a:cubicBezTo>
                  <a:lnTo>
                    <a:pt x="3984" y="9145"/>
                  </a:lnTo>
                  <a:cubicBezTo>
                    <a:pt x="3038" y="9945"/>
                    <a:pt x="2713" y="11322"/>
                    <a:pt x="2955" y="12541"/>
                  </a:cubicBezTo>
                  <a:cubicBezTo>
                    <a:pt x="3197" y="13760"/>
                    <a:pt x="3921" y="14832"/>
                    <a:pt x="4774" y="15748"/>
                  </a:cubicBezTo>
                  <a:cubicBezTo>
                    <a:pt x="6487" y="17608"/>
                    <a:pt x="8705" y="18902"/>
                    <a:pt x="10754" y="20373"/>
                  </a:cubicBezTo>
                  <a:cubicBezTo>
                    <a:pt x="12806" y="21844"/>
                    <a:pt x="14781" y="23623"/>
                    <a:pt x="15675" y="25977"/>
                  </a:cubicBezTo>
                  <a:cubicBezTo>
                    <a:pt x="17441" y="30635"/>
                    <a:pt x="14466" y="35912"/>
                    <a:pt x="15538" y="40781"/>
                  </a:cubicBezTo>
                  <a:cubicBezTo>
                    <a:pt x="16066" y="43156"/>
                    <a:pt x="17872" y="45858"/>
                    <a:pt x="20113" y="46974"/>
                  </a:cubicBezTo>
                  <a:cubicBezTo>
                    <a:pt x="20774" y="47303"/>
                    <a:pt x="21560" y="47440"/>
                    <a:pt x="22390" y="47440"/>
                  </a:cubicBezTo>
                  <a:cubicBezTo>
                    <a:pt x="24399" y="47440"/>
                    <a:pt x="26674" y="46636"/>
                    <a:pt x="28102" y="45795"/>
                  </a:cubicBezTo>
                  <a:cubicBezTo>
                    <a:pt x="28934" y="45301"/>
                    <a:pt x="29712" y="44693"/>
                    <a:pt x="30269" y="43913"/>
                  </a:cubicBezTo>
                  <a:cubicBezTo>
                    <a:pt x="30814" y="43166"/>
                    <a:pt x="31142" y="42295"/>
                    <a:pt x="31435" y="41422"/>
                  </a:cubicBezTo>
                  <a:cubicBezTo>
                    <a:pt x="33938" y="34135"/>
                    <a:pt x="35041" y="26030"/>
                    <a:pt x="34074" y="18355"/>
                  </a:cubicBezTo>
                  <a:cubicBezTo>
                    <a:pt x="33769" y="15968"/>
                    <a:pt x="33244" y="13603"/>
                    <a:pt x="32434" y="11332"/>
                  </a:cubicBezTo>
                  <a:cubicBezTo>
                    <a:pt x="31730" y="9354"/>
                    <a:pt x="30120" y="7737"/>
                    <a:pt x="28523" y="6402"/>
                  </a:cubicBezTo>
                  <a:cubicBezTo>
                    <a:pt x="23572" y="2302"/>
                    <a:pt x="17085" y="333"/>
                    <a:pt x="10661" y="31"/>
                  </a:cubicBezTo>
                  <a:cubicBezTo>
                    <a:pt x="10249" y="12"/>
                    <a:pt x="9834" y="1"/>
                    <a:pt x="9420" y="1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6"/>
            <p:cNvSpPr/>
            <p:nvPr/>
          </p:nvSpPr>
          <p:spPr>
            <a:xfrm>
              <a:off x="6673793" y="3413141"/>
              <a:ext cx="742110" cy="947002"/>
            </a:xfrm>
            <a:custGeom>
              <a:avLst/>
              <a:gdLst/>
              <a:ahLst/>
              <a:cxnLst/>
              <a:rect l="l" t="t" r="r" b="b"/>
              <a:pathLst>
                <a:path w="34242" h="43696" extrusionOk="0">
                  <a:moveTo>
                    <a:pt x="18935" y="0"/>
                  </a:moveTo>
                  <a:lnTo>
                    <a:pt x="18660" y="2417"/>
                  </a:lnTo>
                  <a:cubicBezTo>
                    <a:pt x="18612" y="2825"/>
                    <a:pt x="18269" y="3105"/>
                    <a:pt x="17893" y="3105"/>
                  </a:cubicBezTo>
                  <a:cubicBezTo>
                    <a:pt x="17782" y="3105"/>
                    <a:pt x="17668" y="3081"/>
                    <a:pt x="17558" y="3028"/>
                  </a:cubicBezTo>
                  <a:cubicBezTo>
                    <a:pt x="16651" y="2602"/>
                    <a:pt x="15185" y="2075"/>
                    <a:pt x="13517" y="2075"/>
                  </a:cubicBezTo>
                  <a:cubicBezTo>
                    <a:pt x="12014" y="2075"/>
                    <a:pt x="10348" y="2503"/>
                    <a:pt x="8779" y="3818"/>
                  </a:cubicBezTo>
                  <a:cubicBezTo>
                    <a:pt x="4290" y="7570"/>
                    <a:pt x="3185" y="8307"/>
                    <a:pt x="3185" y="8307"/>
                  </a:cubicBezTo>
                  <a:lnTo>
                    <a:pt x="7989" y="14014"/>
                  </a:lnTo>
                  <a:cubicBezTo>
                    <a:pt x="7989" y="14014"/>
                    <a:pt x="4257" y="15950"/>
                    <a:pt x="2123" y="19987"/>
                  </a:cubicBezTo>
                  <a:cubicBezTo>
                    <a:pt x="1" y="24034"/>
                    <a:pt x="24454" y="43696"/>
                    <a:pt x="24454" y="43696"/>
                  </a:cubicBezTo>
                  <a:lnTo>
                    <a:pt x="31330" y="40698"/>
                  </a:lnTo>
                  <a:cubicBezTo>
                    <a:pt x="31330" y="40698"/>
                    <a:pt x="34241" y="26495"/>
                    <a:pt x="33285" y="19260"/>
                  </a:cubicBezTo>
                  <a:cubicBezTo>
                    <a:pt x="32329" y="12029"/>
                    <a:pt x="33580" y="9432"/>
                    <a:pt x="33580" y="9432"/>
                  </a:cubicBezTo>
                  <a:cubicBezTo>
                    <a:pt x="33580" y="9432"/>
                    <a:pt x="32677" y="5037"/>
                    <a:pt x="26432" y="4416"/>
                  </a:cubicBezTo>
                  <a:cubicBezTo>
                    <a:pt x="26041" y="4373"/>
                    <a:pt x="25738" y="4058"/>
                    <a:pt x="25725" y="3659"/>
                  </a:cubicBezTo>
                  <a:lnTo>
                    <a:pt x="25662" y="568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6"/>
            <p:cNvSpPr/>
            <p:nvPr/>
          </p:nvSpPr>
          <p:spPr>
            <a:xfrm>
              <a:off x="6088641" y="3684206"/>
              <a:ext cx="784761" cy="599591"/>
            </a:xfrm>
            <a:custGeom>
              <a:avLst/>
              <a:gdLst/>
              <a:ahLst/>
              <a:cxnLst/>
              <a:rect l="l" t="t" r="r" b="b"/>
              <a:pathLst>
                <a:path w="36210" h="27666" extrusionOk="0">
                  <a:moveTo>
                    <a:pt x="22293" y="1"/>
                  </a:moveTo>
                  <a:cubicBezTo>
                    <a:pt x="21081" y="1"/>
                    <a:pt x="19823" y="260"/>
                    <a:pt x="18534" y="856"/>
                  </a:cubicBezTo>
                  <a:cubicBezTo>
                    <a:pt x="8832" y="5345"/>
                    <a:pt x="1" y="17919"/>
                    <a:pt x="1" y="17919"/>
                  </a:cubicBezTo>
                  <a:cubicBezTo>
                    <a:pt x="1" y="17919"/>
                    <a:pt x="4510" y="25910"/>
                    <a:pt x="8978" y="27560"/>
                  </a:cubicBezTo>
                  <a:cubicBezTo>
                    <a:pt x="9172" y="27631"/>
                    <a:pt x="9399" y="27665"/>
                    <a:pt x="9658" y="27665"/>
                  </a:cubicBezTo>
                  <a:cubicBezTo>
                    <a:pt x="15374" y="27665"/>
                    <a:pt x="36210" y="11066"/>
                    <a:pt x="36210" y="11066"/>
                  </a:cubicBezTo>
                  <a:cubicBezTo>
                    <a:pt x="36210" y="11066"/>
                    <a:pt x="30221" y="1"/>
                    <a:pt x="22293" y="1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6"/>
            <p:cNvSpPr/>
            <p:nvPr/>
          </p:nvSpPr>
          <p:spPr>
            <a:xfrm>
              <a:off x="6794100" y="2756945"/>
              <a:ext cx="761247" cy="549723"/>
            </a:xfrm>
            <a:custGeom>
              <a:avLst/>
              <a:gdLst/>
              <a:ahLst/>
              <a:cxnLst/>
              <a:rect l="l" t="t" r="r" b="b"/>
              <a:pathLst>
                <a:path w="35125" h="25365" extrusionOk="0">
                  <a:moveTo>
                    <a:pt x="12440" y="0"/>
                  </a:moveTo>
                  <a:cubicBezTo>
                    <a:pt x="11759" y="0"/>
                    <a:pt x="11059" y="78"/>
                    <a:pt x="10334" y="250"/>
                  </a:cubicBezTo>
                  <a:cubicBezTo>
                    <a:pt x="8328" y="735"/>
                    <a:pt x="7202" y="1880"/>
                    <a:pt x="5867" y="3311"/>
                  </a:cubicBezTo>
                  <a:cubicBezTo>
                    <a:pt x="4563" y="4686"/>
                    <a:pt x="3859" y="6728"/>
                    <a:pt x="4447" y="8524"/>
                  </a:cubicBezTo>
                  <a:cubicBezTo>
                    <a:pt x="2491" y="9165"/>
                    <a:pt x="924" y="10891"/>
                    <a:pt x="463" y="12899"/>
                  </a:cubicBezTo>
                  <a:cubicBezTo>
                    <a:pt x="1" y="14918"/>
                    <a:pt x="672" y="17146"/>
                    <a:pt x="2156" y="18587"/>
                  </a:cubicBezTo>
                  <a:cubicBezTo>
                    <a:pt x="1691" y="20300"/>
                    <a:pt x="2146" y="22246"/>
                    <a:pt x="3332" y="23570"/>
                  </a:cubicBezTo>
                  <a:cubicBezTo>
                    <a:pt x="4344" y="24707"/>
                    <a:pt x="5852" y="25365"/>
                    <a:pt x="7368" y="25365"/>
                  </a:cubicBezTo>
                  <a:cubicBezTo>
                    <a:pt x="7632" y="25365"/>
                    <a:pt x="7897" y="25345"/>
                    <a:pt x="8159" y="25304"/>
                  </a:cubicBezTo>
                  <a:lnTo>
                    <a:pt x="31751" y="24221"/>
                  </a:lnTo>
                  <a:cubicBezTo>
                    <a:pt x="32003" y="23129"/>
                    <a:pt x="32475" y="22109"/>
                    <a:pt x="32907" y="21077"/>
                  </a:cubicBezTo>
                  <a:cubicBezTo>
                    <a:pt x="34254" y="17830"/>
                    <a:pt x="35125" y="14234"/>
                    <a:pt x="34380" y="10818"/>
                  </a:cubicBezTo>
                  <a:cubicBezTo>
                    <a:pt x="34052" y="9354"/>
                    <a:pt x="33401" y="7926"/>
                    <a:pt x="32339" y="6874"/>
                  </a:cubicBezTo>
                  <a:cubicBezTo>
                    <a:pt x="31658" y="6209"/>
                    <a:pt x="30283" y="5325"/>
                    <a:pt x="29129" y="5325"/>
                  </a:cubicBezTo>
                  <a:cubicBezTo>
                    <a:pt x="28826" y="5325"/>
                    <a:pt x="28538" y="5387"/>
                    <a:pt x="28282" y="5529"/>
                  </a:cubicBezTo>
                  <a:cubicBezTo>
                    <a:pt x="28198" y="4623"/>
                    <a:pt x="27409" y="3929"/>
                    <a:pt x="26546" y="3626"/>
                  </a:cubicBezTo>
                  <a:cubicBezTo>
                    <a:pt x="25695" y="3321"/>
                    <a:pt x="24769" y="3331"/>
                    <a:pt x="23866" y="3258"/>
                  </a:cubicBezTo>
                  <a:cubicBezTo>
                    <a:pt x="22067" y="3109"/>
                    <a:pt x="20290" y="2617"/>
                    <a:pt x="18660" y="1807"/>
                  </a:cubicBezTo>
                  <a:cubicBezTo>
                    <a:pt x="16625" y="797"/>
                    <a:pt x="14627" y="0"/>
                    <a:pt x="12440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6"/>
            <p:cNvSpPr/>
            <p:nvPr/>
          </p:nvSpPr>
          <p:spPr>
            <a:xfrm>
              <a:off x="6847654" y="3139042"/>
              <a:ext cx="105133" cy="27199"/>
            </a:xfrm>
            <a:custGeom>
              <a:avLst/>
              <a:gdLst/>
              <a:ahLst/>
              <a:cxnLst/>
              <a:rect l="l" t="t" r="r" b="b"/>
              <a:pathLst>
                <a:path w="4851" h="1255" extrusionOk="0">
                  <a:moveTo>
                    <a:pt x="179" y="1"/>
                  </a:moveTo>
                  <a:cubicBezTo>
                    <a:pt x="126" y="147"/>
                    <a:pt x="63" y="283"/>
                    <a:pt x="0" y="430"/>
                  </a:cubicBezTo>
                  <a:cubicBezTo>
                    <a:pt x="1481" y="725"/>
                    <a:pt x="2975" y="997"/>
                    <a:pt x="4469" y="1250"/>
                  </a:cubicBezTo>
                  <a:cubicBezTo>
                    <a:pt x="4485" y="1253"/>
                    <a:pt x="4500" y="1254"/>
                    <a:pt x="4515" y="1254"/>
                  </a:cubicBezTo>
                  <a:cubicBezTo>
                    <a:pt x="4763" y="1254"/>
                    <a:pt x="4851" y="859"/>
                    <a:pt x="4572" y="821"/>
                  </a:cubicBezTo>
                  <a:cubicBezTo>
                    <a:pt x="3101" y="568"/>
                    <a:pt x="1640" y="293"/>
                    <a:pt x="179" y="1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6"/>
            <p:cNvSpPr/>
            <p:nvPr/>
          </p:nvSpPr>
          <p:spPr>
            <a:xfrm>
              <a:off x="6895942" y="2863533"/>
              <a:ext cx="631190" cy="599266"/>
            </a:xfrm>
            <a:custGeom>
              <a:avLst/>
              <a:gdLst/>
              <a:ahLst/>
              <a:cxnLst/>
              <a:rect l="l" t="t" r="r" b="b"/>
              <a:pathLst>
                <a:path w="29124" h="27651" extrusionOk="0">
                  <a:moveTo>
                    <a:pt x="11954" y="0"/>
                  </a:moveTo>
                  <a:cubicBezTo>
                    <a:pt x="11777" y="0"/>
                    <a:pt x="11601" y="4"/>
                    <a:pt x="11428" y="10"/>
                  </a:cubicBezTo>
                  <a:cubicBezTo>
                    <a:pt x="8685" y="116"/>
                    <a:pt x="6013" y="1126"/>
                    <a:pt x="4121" y="3175"/>
                  </a:cubicBezTo>
                  <a:cubicBezTo>
                    <a:pt x="2291" y="5153"/>
                    <a:pt x="1242" y="7770"/>
                    <a:pt x="777" y="10419"/>
                  </a:cubicBezTo>
                  <a:cubicBezTo>
                    <a:pt x="189" y="13762"/>
                    <a:pt x="0" y="17381"/>
                    <a:pt x="979" y="20661"/>
                  </a:cubicBezTo>
                  <a:cubicBezTo>
                    <a:pt x="2125" y="24456"/>
                    <a:pt x="4678" y="26086"/>
                    <a:pt x="8337" y="27073"/>
                  </a:cubicBezTo>
                  <a:cubicBezTo>
                    <a:pt x="9886" y="27487"/>
                    <a:pt x="11491" y="27651"/>
                    <a:pt x="13095" y="27651"/>
                  </a:cubicBezTo>
                  <a:cubicBezTo>
                    <a:pt x="13570" y="27651"/>
                    <a:pt x="14045" y="27637"/>
                    <a:pt x="14519" y="27610"/>
                  </a:cubicBezTo>
                  <a:cubicBezTo>
                    <a:pt x="15349" y="27567"/>
                    <a:pt x="16192" y="27484"/>
                    <a:pt x="16989" y="27252"/>
                  </a:cubicBezTo>
                  <a:cubicBezTo>
                    <a:pt x="19147" y="26631"/>
                    <a:pt x="20827" y="25001"/>
                    <a:pt x="22026" y="23108"/>
                  </a:cubicBezTo>
                  <a:cubicBezTo>
                    <a:pt x="22491" y="23282"/>
                    <a:pt x="22991" y="23371"/>
                    <a:pt x="23490" y="23371"/>
                  </a:cubicBezTo>
                  <a:cubicBezTo>
                    <a:pt x="23870" y="23371"/>
                    <a:pt x="24249" y="23319"/>
                    <a:pt x="24612" y="23214"/>
                  </a:cubicBezTo>
                  <a:cubicBezTo>
                    <a:pt x="27082" y="22500"/>
                    <a:pt x="29124" y="19513"/>
                    <a:pt x="28493" y="16969"/>
                  </a:cubicBezTo>
                  <a:cubicBezTo>
                    <a:pt x="28041" y="15110"/>
                    <a:pt x="26916" y="13848"/>
                    <a:pt x="25064" y="13815"/>
                  </a:cubicBezTo>
                  <a:cubicBezTo>
                    <a:pt x="25170" y="12942"/>
                    <a:pt x="25253" y="12049"/>
                    <a:pt x="25286" y="11166"/>
                  </a:cubicBezTo>
                  <a:cubicBezTo>
                    <a:pt x="25359" y="9369"/>
                    <a:pt x="25296" y="7507"/>
                    <a:pt x="24297" y="5963"/>
                  </a:cubicBezTo>
                  <a:cubicBezTo>
                    <a:pt x="21841" y="2151"/>
                    <a:pt x="16389" y="0"/>
                    <a:pt x="11954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6"/>
            <p:cNvSpPr/>
            <p:nvPr/>
          </p:nvSpPr>
          <p:spPr>
            <a:xfrm>
              <a:off x="6958166" y="3115938"/>
              <a:ext cx="87253" cy="36822"/>
            </a:xfrm>
            <a:custGeom>
              <a:avLst/>
              <a:gdLst/>
              <a:ahLst/>
              <a:cxnLst/>
              <a:rect l="l" t="t" r="r" b="b"/>
              <a:pathLst>
                <a:path w="4026" h="1699" extrusionOk="0">
                  <a:moveTo>
                    <a:pt x="2847" y="0"/>
                  </a:moveTo>
                  <a:cubicBezTo>
                    <a:pt x="2548" y="0"/>
                    <a:pt x="2211" y="39"/>
                    <a:pt x="1870" y="130"/>
                  </a:cubicBezTo>
                  <a:cubicBezTo>
                    <a:pt x="725" y="423"/>
                    <a:pt x="1" y="1117"/>
                    <a:pt x="157" y="1465"/>
                  </a:cubicBezTo>
                  <a:cubicBezTo>
                    <a:pt x="237" y="1629"/>
                    <a:pt x="480" y="1699"/>
                    <a:pt x="820" y="1699"/>
                  </a:cubicBezTo>
                  <a:cubicBezTo>
                    <a:pt x="1197" y="1699"/>
                    <a:pt x="1693" y="1613"/>
                    <a:pt x="2219" y="1475"/>
                  </a:cubicBezTo>
                  <a:cubicBezTo>
                    <a:pt x="3218" y="1213"/>
                    <a:pt x="4025" y="855"/>
                    <a:pt x="4005" y="466"/>
                  </a:cubicBezTo>
                  <a:cubicBezTo>
                    <a:pt x="3995" y="277"/>
                    <a:pt x="3753" y="120"/>
                    <a:pt x="3364" y="45"/>
                  </a:cubicBezTo>
                  <a:cubicBezTo>
                    <a:pt x="3213" y="16"/>
                    <a:pt x="3038" y="0"/>
                    <a:pt x="284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6"/>
            <p:cNvSpPr/>
            <p:nvPr/>
          </p:nvSpPr>
          <p:spPr>
            <a:xfrm>
              <a:off x="7219521" y="3134620"/>
              <a:ext cx="93864" cy="53553"/>
            </a:xfrm>
            <a:custGeom>
              <a:avLst/>
              <a:gdLst/>
              <a:ahLst/>
              <a:cxnLst/>
              <a:rect l="l" t="t" r="r" b="b"/>
              <a:pathLst>
                <a:path w="4331" h="2471" extrusionOk="0">
                  <a:moveTo>
                    <a:pt x="796" y="0"/>
                  </a:moveTo>
                  <a:cubicBezTo>
                    <a:pt x="404" y="0"/>
                    <a:pt x="142" y="103"/>
                    <a:pt x="94" y="268"/>
                  </a:cubicBezTo>
                  <a:cubicBezTo>
                    <a:pt x="0" y="646"/>
                    <a:pt x="873" y="1181"/>
                    <a:pt x="1946" y="1729"/>
                  </a:cubicBezTo>
                  <a:cubicBezTo>
                    <a:pt x="2755" y="2145"/>
                    <a:pt x="3497" y="2471"/>
                    <a:pt x="3916" y="2471"/>
                  </a:cubicBezTo>
                  <a:cubicBezTo>
                    <a:pt x="4046" y="2471"/>
                    <a:pt x="4144" y="2439"/>
                    <a:pt x="4204" y="2370"/>
                  </a:cubicBezTo>
                  <a:cubicBezTo>
                    <a:pt x="4330" y="2223"/>
                    <a:pt x="4237" y="1918"/>
                    <a:pt x="3952" y="1560"/>
                  </a:cubicBezTo>
                  <a:cubicBezTo>
                    <a:pt x="3659" y="1201"/>
                    <a:pt x="3185" y="803"/>
                    <a:pt x="2577" y="497"/>
                  </a:cubicBezTo>
                  <a:cubicBezTo>
                    <a:pt x="1966" y="182"/>
                    <a:pt x="1355" y="25"/>
                    <a:pt x="904" y="3"/>
                  </a:cubicBezTo>
                  <a:cubicBezTo>
                    <a:pt x="867" y="1"/>
                    <a:pt x="831" y="0"/>
                    <a:pt x="79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6"/>
            <p:cNvSpPr/>
            <p:nvPr/>
          </p:nvSpPr>
          <p:spPr>
            <a:xfrm>
              <a:off x="7232482" y="3285985"/>
              <a:ext cx="38512" cy="58841"/>
            </a:xfrm>
            <a:custGeom>
              <a:avLst/>
              <a:gdLst/>
              <a:ahLst/>
              <a:cxnLst/>
              <a:rect l="l" t="t" r="r" b="b"/>
              <a:pathLst>
                <a:path w="1777" h="2715" extrusionOk="0">
                  <a:moveTo>
                    <a:pt x="1368" y="1"/>
                  </a:moveTo>
                  <a:cubicBezTo>
                    <a:pt x="989" y="223"/>
                    <a:pt x="222" y="1262"/>
                    <a:pt x="106" y="1694"/>
                  </a:cubicBezTo>
                  <a:cubicBezTo>
                    <a:pt x="0" y="2135"/>
                    <a:pt x="253" y="2577"/>
                    <a:pt x="684" y="2693"/>
                  </a:cubicBezTo>
                  <a:cubicBezTo>
                    <a:pt x="748" y="2708"/>
                    <a:pt x="811" y="2715"/>
                    <a:pt x="873" y="2715"/>
                  </a:cubicBezTo>
                  <a:cubicBezTo>
                    <a:pt x="1243" y="2715"/>
                    <a:pt x="1574" y="2462"/>
                    <a:pt x="1673" y="2092"/>
                  </a:cubicBezTo>
                  <a:cubicBezTo>
                    <a:pt x="1777" y="1661"/>
                    <a:pt x="1630" y="399"/>
                    <a:pt x="1368" y="1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6"/>
            <p:cNvSpPr/>
            <p:nvPr/>
          </p:nvSpPr>
          <p:spPr>
            <a:xfrm>
              <a:off x="7191455" y="3360974"/>
              <a:ext cx="27156" cy="41590"/>
            </a:xfrm>
            <a:custGeom>
              <a:avLst/>
              <a:gdLst/>
              <a:ahLst/>
              <a:cxnLst/>
              <a:rect l="l" t="t" r="r" b="b"/>
              <a:pathLst>
                <a:path w="1253" h="1919" extrusionOk="0">
                  <a:moveTo>
                    <a:pt x="970" y="0"/>
                  </a:moveTo>
                  <a:cubicBezTo>
                    <a:pt x="705" y="156"/>
                    <a:pt x="150" y="893"/>
                    <a:pt x="74" y="1199"/>
                  </a:cubicBezTo>
                  <a:cubicBezTo>
                    <a:pt x="1" y="1504"/>
                    <a:pt x="180" y="1819"/>
                    <a:pt x="485" y="1903"/>
                  </a:cubicBezTo>
                  <a:cubicBezTo>
                    <a:pt x="530" y="1913"/>
                    <a:pt x="574" y="1918"/>
                    <a:pt x="618" y="1918"/>
                  </a:cubicBezTo>
                  <a:cubicBezTo>
                    <a:pt x="877" y="1918"/>
                    <a:pt x="1117" y="1742"/>
                    <a:pt x="1179" y="1481"/>
                  </a:cubicBezTo>
                  <a:cubicBezTo>
                    <a:pt x="1252" y="1166"/>
                    <a:pt x="1146" y="283"/>
                    <a:pt x="970" y="0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6"/>
            <p:cNvSpPr/>
            <p:nvPr/>
          </p:nvSpPr>
          <p:spPr>
            <a:xfrm>
              <a:off x="7257796" y="3373263"/>
              <a:ext cx="33267" cy="50627"/>
            </a:xfrm>
            <a:custGeom>
              <a:avLst/>
              <a:gdLst/>
              <a:ahLst/>
              <a:cxnLst/>
              <a:rect l="l" t="t" r="r" b="b"/>
              <a:pathLst>
                <a:path w="1535" h="2336" extrusionOk="0">
                  <a:moveTo>
                    <a:pt x="1176" y="1"/>
                  </a:moveTo>
                  <a:cubicBezTo>
                    <a:pt x="851" y="180"/>
                    <a:pt x="190" y="1083"/>
                    <a:pt x="94" y="1462"/>
                  </a:cubicBezTo>
                  <a:cubicBezTo>
                    <a:pt x="1" y="1830"/>
                    <a:pt x="220" y="2219"/>
                    <a:pt x="589" y="2315"/>
                  </a:cubicBezTo>
                  <a:cubicBezTo>
                    <a:pt x="645" y="2329"/>
                    <a:pt x="702" y="2335"/>
                    <a:pt x="757" y="2335"/>
                  </a:cubicBezTo>
                  <a:cubicBezTo>
                    <a:pt x="1074" y="2335"/>
                    <a:pt x="1360" y="2119"/>
                    <a:pt x="1441" y="1797"/>
                  </a:cubicBezTo>
                  <a:cubicBezTo>
                    <a:pt x="1535" y="1419"/>
                    <a:pt x="1409" y="346"/>
                    <a:pt x="1176" y="1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6"/>
            <p:cNvSpPr/>
            <p:nvPr/>
          </p:nvSpPr>
          <p:spPr>
            <a:xfrm>
              <a:off x="5947831" y="4215002"/>
              <a:ext cx="473262" cy="393486"/>
            </a:xfrm>
            <a:custGeom>
              <a:avLst/>
              <a:gdLst/>
              <a:ahLst/>
              <a:cxnLst/>
              <a:rect l="l" t="t" r="r" b="b"/>
              <a:pathLst>
                <a:path w="21837" h="18156" extrusionOk="0">
                  <a:moveTo>
                    <a:pt x="14456" y="1"/>
                  </a:moveTo>
                  <a:lnTo>
                    <a:pt x="8484" y="4278"/>
                  </a:lnTo>
                  <a:cubicBezTo>
                    <a:pt x="8239" y="4448"/>
                    <a:pt x="7957" y="4533"/>
                    <a:pt x="7676" y="4533"/>
                  </a:cubicBezTo>
                  <a:cubicBezTo>
                    <a:pt x="7400" y="4533"/>
                    <a:pt x="7125" y="4452"/>
                    <a:pt x="6886" y="4290"/>
                  </a:cubicBezTo>
                  <a:cubicBezTo>
                    <a:pt x="6004" y="3682"/>
                    <a:pt x="4461" y="2815"/>
                    <a:pt x="2860" y="2815"/>
                  </a:cubicBezTo>
                  <a:cubicBezTo>
                    <a:pt x="1883" y="2815"/>
                    <a:pt x="884" y="3138"/>
                    <a:pt x="0" y="4038"/>
                  </a:cubicBezTo>
                  <a:cubicBezTo>
                    <a:pt x="0" y="4038"/>
                    <a:pt x="3573" y="12196"/>
                    <a:pt x="13088" y="18156"/>
                  </a:cubicBezTo>
                  <a:lnTo>
                    <a:pt x="21837" y="8979"/>
                  </a:lnTo>
                  <a:lnTo>
                    <a:pt x="144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6"/>
            <p:cNvSpPr/>
            <p:nvPr/>
          </p:nvSpPr>
          <p:spPr>
            <a:xfrm>
              <a:off x="6673793" y="3458134"/>
              <a:ext cx="742110" cy="902009"/>
            </a:xfrm>
            <a:custGeom>
              <a:avLst/>
              <a:gdLst/>
              <a:ahLst/>
              <a:cxnLst/>
              <a:rect l="l" t="t" r="r" b="b"/>
              <a:pathLst>
                <a:path w="34242" h="41620" extrusionOk="0">
                  <a:moveTo>
                    <a:pt x="13515" y="0"/>
                  </a:moveTo>
                  <a:cubicBezTo>
                    <a:pt x="12015" y="0"/>
                    <a:pt x="10350" y="428"/>
                    <a:pt x="8779" y="1742"/>
                  </a:cubicBezTo>
                  <a:cubicBezTo>
                    <a:pt x="4290" y="5494"/>
                    <a:pt x="3185" y="6231"/>
                    <a:pt x="3185" y="6231"/>
                  </a:cubicBezTo>
                  <a:lnTo>
                    <a:pt x="7989" y="11938"/>
                  </a:lnTo>
                  <a:cubicBezTo>
                    <a:pt x="7989" y="11938"/>
                    <a:pt x="4257" y="13874"/>
                    <a:pt x="2123" y="17911"/>
                  </a:cubicBezTo>
                  <a:cubicBezTo>
                    <a:pt x="1" y="21958"/>
                    <a:pt x="24454" y="41620"/>
                    <a:pt x="24454" y="41620"/>
                  </a:cubicBezTo>
                  <a:lnTo>
                    <a:pt x="31330" y="38622"/>
                  </a:lnTo>
                  <a:cubicBezTo>
                    <a:pt x="31330" y="38622"/>
                    <a:pt x="34241" y="24419"/>
                    <a:pt x="33285" y="17184"/>
                  </a:cubicBezTo>
                  <a:cubicBezTo>
                    <a:pt x="32329" y="9953"/>
                    <a:pt x="33580" y="7356"/>
                    <a:pt x="33580" y="7356"/>
                  </a:cubicBezTo>
                  <a:cubicBezTo>
                    <a:pt x="33580" y="7356"/>
                    <a:pt x="32677" y="2961"/>
                    <a:pt x="26432" y="2340"/>
                  </a:cubicBezTo>
                  <a:cubicBezTo>
                    <a:pt x="26379" y="2340"/>
                    <a:pt x="26326" y="2320"/>
                    <a:pt x="26273" y="2310"/>
                  </a:cubicBezTo>
                  <a:cubicBezTo>
                    <a:pt x="25148" y="2950"/>
                    <a:pt x="23867" y="3304"/>
                    <a:pt x="22583" y="3304"/>
                  </a:cubicBezTo>
                  <a:cubicBezTo>
                    <a:pt x="22415" y="3304"/>
                    <a:pt x="22247" y="3298"/>
                    <a:pt x="22079" y="3286"/>
                  </a:cubicBezTo>
                  <a:cubicBezTo>
                    <a:pt x="20154" y="3140"/>
                    <a:pt x="18304" y="2194"/>
                    <a:pt x="17043" y="733"/>
                  </a:cubicBezTo>
                  <a:cubicBezTo>
                    <a:pt x="16140" y="364"/>
                    <a:pt x="14897" y="0"/>
                    <a:pt x="13515" y="0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6"/>
            <p:cNvSpPr/>
            <p:nvPr/>
          </p:nvSpPr>
          <p:spPr>
            <a:xfrm>
              <a:off x="6841694" y="3526773"/>
              <a:ext cx="75009" cy="191260"/>
            </a:xfrm>
            <a:custGeom>
              <a:avLst/>
              <a:gdLst/>
              <a:ahLst/>
              <a:cxnLst/>
              <a:rect l="l" t="t" r="r" b="b"/>
              <a:pathLst>
                <a:path w="3461" h="8825" extrusionOk="0">
                  <a:moveTo>
                    <a:pt x="3349" y="0"/>
                  </a:moveTo>
                  <a:cubicBezTo>
                    <a:pt x="3326" y="0"/>
                    <a:pt x="3300" y="8"/>
                    <a:pt x="3270" y="26"/>
                  </a:cubicBezTo>
                  <a:cubicBezTo>
                    <a:pt x="3144" y="99"/>
                    <a:pt x="3028" y="361"/>
                    <a:pt x="2955" y="488"/>
                  </a:cubicBezTo>
                  <a:cubicBezTo>
                    <a:pt x="2198" y="1613"/>
                    <a:pt x="1653" y="2864"/>
                    <a:pt x="1178" y="4126"/>
                  </a:cubicBezTo>
                  <a:cubicBezTo>
                    <a:pt x="1178" y="4136"/>
                    <a:pt x="1168" y="4146"/>
                    <a:pt x="1168" y="4156"/>
                  </a:cubicBezTo>
                  <a:cubicBezTo>
                    <a:pt x="232" y="6649"/>
                    <a:pt x="0" y="8814"/>
                    <a:pt x="139" y="8824"/>
                  </a:cubicBezTo>
                  <a:cubicBezTo>
                    <a:pt x="140" y="8825"/>
                    <a:pt x="141" y="8825"/>
                    <a:pt x="143" y="8825"/>
                  </a:cubicBezTo>
                  <a:cubicBezTo>
                    <a:pt x="302" y="8825"/>
                    <a:pt x="744" y="6757"/>
                    <a:pt x="1653" y="4336"/>
                  </a:cubicBezTo>
                  <a:cubicBezTo>
                    <a:pt x="1968" y="3483"/>
                    <a:pt x="2324" y="2642"/>
                    <a:pt x="2692" y="1812"/>
                  </a:cubicBezTo>
                  <a:cubicBezTo>
                    <a:pt x="2829" y="1497"/>
                    <a:pt x="2978" y="1202"/>
                    <a:pt x="3124" y="886"/>
                  </a:cubicBezTo>
                  <a:cubicBezTo>
                    <a:pt x="3230" y="657"/>
                    <a:pt x="3343" y="435"/>
                    <a:pt x="3429" y="182"/>
                  </a:cubicBezTo>
                  <a:cubicBezTo>
                    <a:pt x="3460" y="85"/>
                    <a:pt x="3424" y="0"/>
                    <a:pt x="334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6"/>
            <p:cNvSpPr/>
            <p:nvPr/>
          </p:nvSpPr>
          <p:spPr>
            <a:xfrm>
              <a:off x="6864711" y="3527792"/>
              <a:ext cx="18942" cy="70176"/>
            </a:xfrm>
            <a:custGeom>
              <a:avLst/>
              <a:gdLst/>
              <a:ahLst/>
              <a:cxnLst/>
              <a:rect l="l" t="t" r="r" b="b"/>
              <a:pathLst>
                <a:path w="874" h="3238" extrusionOk="0">
                  <a:moveTo>
                    <a:pt x="283" y="0"/>
                  </a:moveTo>
                  <a:cubicBezTo>
                    <a:pt x="226" y="0"/>
                    <a:pt x="162" y="23"/>
                    <a:pt x="127" y="52"/>
                  </a:cubicBezTo>
                  <a:cubicBezTo>
                    <a:pt x="23" y="135"/>
                    <a:pt x="0" y="304"/>
                    <a:pt x="0" y="420"/>
                  </a:cubicBezTo>
                  <a:cubicBezTo>
                    <a:pt x="0" y="610"/>
                    <a:pt x="23" y="786"/>
                    <a:pt x="43" y="975"/>
                  </a:cubicBezTo>
                  <a:cubicBezTo>
                    <a:pt x="116" y="1493"/>
                    <a:pt x="180" y="2038"/>
                    <a:pt x="359" y="2542"/>
                  </a:cubicBezTo>
                  <a:cubicBezTo>
                    <a:pt x="402" y="2638"/>
                    <a:pt x="442" y="2732"/>
                    <a:pt x="485" y="2828"/>
                  </a:cubicBezTo>
                  <a:cubicBezTo>
                    <a:pt x="538" y="2944"/>
                    <a:pt x="611" y="3080"/>
                    <a:pt x="694" y="3173"/>
                  </a:cubicBezTo>
                  <a:cubicBezTo>
                    <a:pt x="715" y="3194"/>
                    <a:pt x="750" y="3238"/>
                    <a:pt x="781" y="3238"/>
                  </a:cubicBezTo>
                  <a:cubicBezTo>
                    <a:pt x="784" y="3238"/>
                    <a:pt x="787" y="3237"/>
                    <a:pt x="790" y="3236"/>
                  </a:cubicBezTo>
                  <a:cubicBezTo>
                    <a:pt x="873" y="3196"/>
                    <a:pt x="611" y="2512"/>
                    <a:pt x="495" y="1639"/>
                  </a:cubicBezTo>
                  <a:cubicBezTo>
                    <a:pt x="465" y="1354"/>
                    <a:pt x="442" y="1081"/>
                    <a:pt x="432" y="809"/>
                  </a:cubicBezTo>
                  <a:cubicBezTo>
                    <a:pt x="432" y="673"/>
                    <a:pt x="422" y="534"/>
                    <a:pt x="422" y="388"/>
                  </a:cubicBezTo>
                  <a:cubicBezTo>
                    <a:pt x="422" y="294"/>
                    <a:pt x="442" y="155"/>
                    <a:pt x="402" y="62"/>
                  </a:cubicBezTo>
                  <a:cubicBezTo>
                    <a:pt x="389" y="52"/>
                    <a:pt x="379" y="29"/>
                    <a:pt x="359" y="19"/>
                  </a:cubicBezTo>
                  <a:cubicBezTo>
                    <a:pt x="338" y="6"/>
                    <a:pt x="311" y="0"/>
                    <a:pt x="28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6"/>
            <p:cNvSpPr/>
            <p:nvPr/>
          </p:nvSpPr>
          <p:spPr>
            <a:xfrm>
              <a:off x="6782462" y="3558503"/>
              <a:ext cx="73621" cy="104852"/>
            </a:xfrm>
            <a:custGeom>
              <a:avLst/>
              <a:gdLst/>
              <a:ahLst/>
              <a:cxnLst/>
              <a:rect l="l" t="t" r="r" b="b"/>
              <a:pathLst>
                <a:path w="3397" h="4838" extrusionOk="0">
                  <a:moveTo>
                    <a:pt x="243" y="0"/>
                  </a:moveTo>
                  <a:cubicBezTo>
                    <a:pt x="159" y="76"/>
                    <a:pt x="74" y="139"/>
                    <a:pt x="0" y="202"/>
                  </a:cubicBezTo>
                  <a:cubicBezTo>
                    <a:pt x="74" y="338"/>
                    <a:pt x="147" y="485"/>
                    <a:pt x="233" y="631"/>
                  </a:cubicBezTo>
                  <a:cubicBezTo>
                    <a:pt x="651" y="1358"/>
                    <a:pt x="1156" y="2135"/>
                    <a:pt x="1724" y="2925"/>
                  </a:cubicBezTo>
                  <a:cubicBezTo>
                    <a:pt x="2241" y="3618"/>
                    <a:pt x="2756" y="4259"/>
                    <a:pt x="3260" y="4837"/>
                  </a:cubicBezTo>
                  <a:cubicBezTo>
                    <a:pt x="3291" y="4711"/>
                    <a:pt x="3344" y="4605"/>
                    <a:pt x="3397" y="4502"/>
                  </a:cubicBezTo>
                  <a:cubicBezTo>
                    <a:pt x="2945" y="3944"/>
                    <a:pt x="2481" y="3356"/>
                    <a:pt x="2009" y="2713"/>
                  </a:cubicBezTo>
                  <a:cubicBezTo>
                    <a:pt x="1441" y="1945"/>
                    <a:pt x="937" y="1178"/>
                    <a:pt x="515" y="474"/>
                  </a:cubicBezTo>
                  <a:cubicBezTo>
                    <a:pt x="422" y="305"/>
                    <a:pt x="326" y="159"/>
                    <a:pt x="24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6"/>
            <p:cNvSpPr/>
            <p:nvPr/>
          </p:nvSpPr>
          <p:spPr>
            <a:xfrm>
              <a:off x="7049062" y="3501329"/>
              <a:ext cx="314685" cy="766080"/>
            </a:xfrm>
            <a:custGeom>
              <a:avLst/>
              <a:gdLst/>
              <a:ahLst/>
              <a:cxnLst/>
              <a:rect l="l" t="t" r="r" b="b"/>
              <a:pathLst>
                <a:path w="14520" h="35348" extrusionOk="0">
                  <a:moveTo>
                    <a:pt x="9440" y="0"/>
                  </a:moveTo>
                  <a:cubicBezTo>
                    <a:pt x="6328" y="0"/>
                    <a:pt x="3912" y="4098"/>
                    <a:pt x="2955" y="6602"/>
                  </a:cubicBezTo>
                  <a:cubicBezTo>
                    <a:pt x="0" y="14308"/>
                    <a:pt x="777" y="23581"/>
                    <a:pt x="5784" y="30142"/>
                  </a:cubicBezTo>
                  <a:cubicBezTo>
                    <a:pt x="6571" y="31174"/>
                    <a:pt x="7444" y="32130"/>
                    <a:pt x="8453" y="32940"/>
                  </a:cubicBezTo>
                  <a:cubicBezTo>
                    <a:pt x="9851" y="34065"/>
                    <a:pt x="11501" y="34895"/>
                    <a:pt x="13237" y="35347"/>
                  </a:cubicBezTo>
                  <a:cubicBezTo>
                    <a:pt x="13364" y="33276"/>
                    <a:pt x="13762" y="31214"/>
                    <a:pt x="14310" y="29228"/>
                  </a:cubicBezTo>
                  <a:cubicBezTo>
                    <a:pt x="14363" y="29039"/>
                    <a:pt x="14436" y="28870"/>
                    <a:pt x="14519" y="28713"/>
                  </a:cubicBezTo>
                  <a:cubicBezTo>
                    <a:pt x="12069" y="27167"/>
                    <a:pt x="10482" y="24381"/>
                    <a:pt x="9579" y="21575"/>
                  </a:cubicBezTo>
                  <a:cubicBezTo>
                    <a:pt x="8726" y="18903"/>
                    <a:pt x="8360" y="16074"/>
                    <a:pt x="8549" y="13289"/>
                  </a:cubicBezTo>
                  <a:cubicBezTo>
                    <a:pt x="8726" y="10566"/>
                    <a:pt x="8759" y="8126"/>
                    <a:pt x="10103" y="5636"/>
                  </a:cubicBezTo>
                  <a:cubicBezTo>
                    <a:pt x="10568" y="4795"/>
                    <a:pt x="11123" y="3837"/>
                    <a:pt x="11840" y="3176"/>
                  </a:cubicBezTo>
                  <a:cubicBezTo>
                    <a:pt x="12364" y="2691"/>
                    <a:pt x="13028" y="2482"/>
                    <a:pt x="13353" y="1788"/>
                  </a:cubicBezTo>
                  <a:cubicBezTo>
                    <a:pt x="12543" y="1051"/>
                    <a:pt x="11451" y="410"/>
                    <a:pt x="10389" y="127"/>
                  </a:cubicBezTo>
                  <a:cubicBezTo>
                    <a:pt x="10066" y="41"/>
                    <a:pt x="9749" y="0"/>
                    <a:pt x="9440" y="0"/>
                  </a:cubicBezTo>
                  <a:close/>
                </a:path>
              </a:pathLst>
            </a:custGeom>
            <a:solidFill>
              <a:srgbClr val="2B2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6"/>
            <p:cNvSpPr/>
            <p:nvPr/>
          </p:nvSpPr>
          <p:spPr>
            <a:xfrm>
              <a:off x="6220760" y="3802932"/>
              <a:ext cx="1139995" cy="804808"/>
            </a:xfrm>
            <a:custGeom>
              <a:avLst/>
              <a:gdLst/>
              <a:ahLst/>
              <a:cxnLst/>
              <a:rect l="l" t="t" r="r" b="b"/>
              <a:pathLst>
                <a:path w="52601" h="37135" extrusionOk="0">
                  <a:moveTo>
                    <a:pt x="22444" y="0"/>
                  </a:moveTo>
                  <a:cubicBezTo>
                    <a:pt x="21458" y="0"/>
                    <a:pt x="20446" y="272"/>
                    <a:pt x="19420" y="887"/>
                  </a:cubicBezTo>
                  <a:cubicBezTo>
                    <a:pt x="13437" y="4472"/>
                    <a:pt x="4513" y="12852"/>
                    <a:pt x="1" y="17510"/>
                  </a:cubicBezTo>
                  <a:cubicBezTo>
                    <a:pt x="957" y="20389"/>
                    <a:pt x="2577" y="23102"/>
                    <a:pt x="4364" y="25458"/>
                  </a:cubicBezTo>
                  <a:cubicBezTo>
                    <a:pt x="5804" y="27361"/>
                    <a:pt x="7530" y="29170"/>
                    <a:pt x="9496" y="30578"/>
                  </a:cubicBezTo>
                  <a:lnTo>
                    <a:pt x="21007" y="20064"/>
                  </a:lnTo>
                  <a:cubicBezTo>
                    <a:pt x="21007" y="20064"/>
                    <a:pt x="25004" y="34668"/>
                    <a:pt x="35569" y="36707"/>
                  </a:cubicBezTo>
                  <a:cubicBezTo>
                    <a:pt x="37110" y="37003"/>
                    <a:pt x="38480" y="37134"/>
                    <a:pt x="39700" y="37134"/>
                  </a:cubicBezTo>
                  <a:cubicBezTo>
                    <a:pt x="46842" y="37134"/>
                    <a:pt x="48846" y="32624"/>
                    <a:pt x="50131" y="30200"/>
                  </a:cubicBezTo>
                  <a:cubicBezTo>
                    <a:pt x="51645" y="27371"/>
                    <a:pt x="52601" y="17152"/>
                    <a:pt x="52601" y="17152"/>
                  </a:cubicBezTo>
                  <a:lnTo>
                    <a:pt x="35884" y="15385"/>
                  </a:lnTo>
                  <a:cubicBezTo>
                    <a:pt x="35884" y="15385"/>
                    <a:pt x="29872" y="0"/>
                    <a:pt x="22444" y="0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6"/>
            <p:cNvSpPr/>
            <p:nvPr/>
          </p:nvSpPr>
          <p:spPr>
            <a:xfrm>
              <a:off x="6605436" y="4111296"/>
              <a:ext cx="194164" cy="191260"/>
            </a:xfrm>
            <a:custGeom>
              <a:avLst/>
              <a:gdLst/>
              <a:ahLst/>
              <a:cxnLst/>
              <a:rect l="l" t="t" r="r" b="b"/>
              <a:pathLst>
                <a:path w="8959" h="8825" extrusionOk="0">
                  <a:moveTo>
                    <a:pt x="8911" y="0"/>
                  </a:moveTo>
                  <a:cubicBezTo>
                    <a:pt x="8852" y="0"/>
                    <a:pt x="8367" y="499"/>
                    <a:pt x="7611" y="1304"/>
                  </a:cubicBezTo>
                  <a:cubicBezTo>
                    <a:pt x="6834" y="2124"/>
                    <a:pt x="5761" y="3249"/>
                    <a:pt x="4530" y="4470"/>
                  </a:cubicBezTo>
                  <a:cubicBezTo>
                    <a:pt x="3311" y="5689"/>
                    <a:pt x="2166" y="6762"/>
                    <a:pt x="1335" y="7529"/>
                  </a:cubicBezTo>
                  <a:cubicBezTo>
                    <a:pt x="505" y="8306"/>
                    <a:pt x="1" y="8780"/>
                    <a:pt x="31" y="8823"/>
                  </a:cubicBezTo>
                  <a:cubicBezTo>
                    <a:pt x="32" y="8824"/>
                    <a:pt x="34" y="8825"/>
                    <a:pt x="36" y="8825"/>
                  </a:cubicBezTo>
                  <a:cubicBezTo>
                    <a:pt x="103" y="8825"/>
                    <a:pt x="662" y="8419"/>
                    <a:pt x="1502" y="7718"/>
                  </a:cubicBezTo>
                  <a:cubicBezTo>
                    <a:pt x="2375" y="6994"/>
                    <a:pt x="3543" y="5942"/>
                    <a:pt x="4772" y="4723"/>
                  </a:cubicBezTo>
                  <a:cubicBezTo>
                    <a:pt x="6014" y="3491"/>
                    <a:pt x="7066" y="2336"/>
                    <a:pt x="7800" y="1463"/>
                  </a:cubicBezTo>
                  <a:cubicBezTo>
                    <a:pt x="8537" y="600"/>
                    <a:pt x="8958" y="32"/>
                    <a:pt x="8915" y="2"/>
                  </a:cubicBezTo>
                  <a:cubicBezTo>
                    <a:pt x="8914" y="1"/>
                    <a:pt x="8913" y="0"/>
                    <a:pt x="891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6"/>
            <p:cNvSpPr/>
            <p:nvPr/>
          </p:nvSpPr>
          <p:spPr>
            <a:xfrm>
              <a:off x="6943558" y="4001457"/>
              <a:ext cx="440689" cy="344614"/>
            </a:xfrm>
            <a:custGeom>
              <a:avLst/>
              <a:gdLst/>
              <a:ahLst/>
              <a:cxnLst/>
              <a:rect l="l" t="t" r="r" b="b"/>
              <a:pathLst>
                <a:path w="20334" h="15901" extrusionOk="0">
                  <a:moveTo>
                    <a:pt x="1" y="1"/>
                  </a:moveTo>
                  <a:lnTo>
                    <a:pt x="1" y="1"/>
                  </a:lnTo>
                  <a:cubicBezTo>
                    <a:pt x="137" y="4479"/>
                    <a:pt x="2199" y="8865"/>
                    <a:pt x="5572" y="11830"/>
                  </a:cubicBezTo>
                  <a:cubicBezTo>
                    <a:pt x="8547" y="14440"/>
                    <a:pt x="12496" y="15901"/>
                    <a:pt x="16449" y="15901"/>
                  </a:cubicBezTo>
                  <a:cubicBezTo>
                    <a:pt x="16970" y="15901"/>
                    <a:pt x="17491" y="15875"/>
                    <a:pt x="18010" y="15824"/>
                  </a:cubicBezTo>
                  <a:cubicBezTo>
                    <a:pt x="18199" y="15814"/>
                    <a:pt x="18401" y="15784"/>
                    <a:pt x="18537" y="15667"/>
                  </a:cubicBezTo>
                  <a:cubicBezTo>
                    <a:pt x="18716" y="15531"/>
                    <a:pt x="18766" y="15299"/>
                    <a:pt x="18819" y="15077"/>
                  </a:cubicBezTo>
                  <a:cubicBezTo>
                    <a:pt x="19430" y="12344"/>
                    <a:pt x="19882" y="9602"/>
                    <a:pt x="20333" y="6846"/>
                  </a:cubicBezTo>
                  <a:cubicBezTo>
                    <a:pt x="18905" y="6468"/>
                    <a:pt x="17538" y="5847"/>
                    <a:pt x="16319" y="50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6"/>
            <p:cNvSpPr/>
            <p:nvPr/>
          </p:nvSpPr>
          <p:spPr>
            <a:xfrm>
              <a:off x="6909596" y="3664744"/>
              <a:ext cx="589990" cy="547382"/>
            </a:xfrm>
            <a:custGeom>
              <a:avLst/>
              <a:gdLst/>
              <a:ahLst/>
              <a:cxnLst/>
              <a:rect l="l" t="t" r="r" b="b"/>
              <a:pathLst>
                <a:path w="27223" h="25257" extrusionOk="0">
                  <a:moveTo>
                    <a:pt x="21258" y="1"/>
                  </a:moveTo>
                  <a:cubicBezTo>
                    <a:pt x="18028" y="1"/>
                    <a:pt x="14858" y="8514"/>
                    <a:pt x="14858" y="8514"/>
                  </a:cubicBezTo>
                  <a:lnTo>
                    <a:pt x="15110" y="13351"/>
                  </a:lnTo>
                  <a:lnTo>
                    <a:pt x="612" y="12521"/>
                  </a:lnTo>
                  <a:cubicBezTo>
                    <a:pt x="84" y="15559"/>
                    <a:pt x="1" y="18691"/>
                    <a:pt x="160" y="21794"/>
                  </a:cubicBezTo>
                  <a:cubicBezTo>
                    <a:pt x="3922" y="23144"/>
                    <a:pt x="10262" y="25256"/>
                    <a:pt x="16658" y="25256"/>
                  </a:cubicBezTo>
                  <a:cubicBezTo>
                    <a:pt x="19233" y="25256"/>
                    <a:pt x="21816" y="24914"/>
                    <a:pt x="24245" y="24042"/>
                  </a:cubicBezTo>
                  <a:cubicBezTo>
                    <a:pt x="25486" y="23601"/>
                    <a:pt x="26379" y="22498"/>
                    <a:pt x="26538" y="21194"/>
                  </a:cubicBezTo>
                  <a:cubicBezTo>
                    <a:pt x="26917" y="18156"/>
                    <a:pt x="27222" y="11121"/>
                    <a:pt x="24487" y="3720"/>
                  </a:cubicBezTo>
                  <a:cubicBezTo>
                    <a:pt x="23488" y="1009"/>
                    <a:pt x="22369" y="1"/>
                    <a:pt x="21258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6"/>
            <p:cNvSpPr/>
            <p:nvPr/>
          </p:nvSpPr>
          <p:spPr>
            <a:xfrm>
              <a:off x="7179166" y="3524974"/>
              <a:ext cx="316527" cy="350704"/>
            </a:xfrm>
            <a:custGeom>
              <a:avLst/>
              <a:gdLst/>
              <a:ahLst/>
              <a:cxnLst/>
              <a:rect l="l" t="t" r="r" b="b"/>
              <a:pathLst>
                <a:path w="14605" h="16182" extrusionOk="0">
                  <a:moveTo>
                    <a:pt x="5748" y="0"/>
                  </a:moveTo>
                  <a:cubicBezTo>
                    <a:pt x="3941" y="0"/>
                    <a:pt x="2414" y="1372"/>
                    <a:pt x="1640" y="2988"/>
                  </a:cubicBezTo>
                  <a:cubicBezTo>
                    <a:pt x="1524" y="3230"/>
                    <a:pt x="1421" y="3482"/>
                    <a:pt x="1348" y="3735"/>
                  </a:cubicBezTo>
                  <a:cubicBezTo>
                    <a:pt x="0" y="7898"/>
                    <a:pt x="664" y="12051"/>
                    <a:pt x="1514" y="16182"/>
                  </a:cubicBezTo>
                  <a:cubicBezTo>
                    <a:pt x="3629" y="16172"/>
                    <a:pt x="5741" y="16089"/>
                    <a:pt x="7895" y="15856"/>
                  </a:cubicBezTo>
                  <a:cubicBezTo>
                    <a:pt x="10040" y="15637"/>
                    <a:pt x="12427" y="15362"/>
                    <a:pt x="14605" y="14648"/>
                  </a:cubicBezTo>
                  <a:cubicBezTo>
                    <a:pt x="14163" y="12546"/>
                    <a:pt x="12892" y="7918"/>
                    <a:pt x="12733" y="7436"/>
                  </a:cubicBezTo>
                  <a:cubicBezTo>
                    <a:pt x="11849" y="4681"/>
                    <a:pt x="9851" y="1148"/>
                    <a:pt x="6919" y="192"/>
                  </a:cubicBezTo>
                  <a:cubicBezTo>
                    <a:pt x="6519" y="61"/>
                    <a:pt x="6127" y="0"/>
                    <a:pt x="5748" y="0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6"/>
            <p:cNvSpPr/>
            <p:nvPr/>
          </p:nvSpPr>
          <p:spPr>
            <a:xfrm>
              <a:off x="7202183" y="3797102"/>
              <a:ext cx="284387" cy="34568"/>
            </a:xfrm>
            <a:custGeom>
              <a:avLst/>
              <a:gdLst/>
              <a:ahLst/>
              <a:cxnLst/>
              <a:rect l="l" t="t" r="r" b="b"/>
              <a:pathLst>
                <a:path w="13122" h="1595" extrusionOk="0">
                  <a:moveTo>
                    <a:pt x="13048" y="0"/>
                  </a:moveTo>
                  <a:cubicBezTo>
                    <a:pt x="11282" y="472"/>
                    <a:pt x="9127" y="873"/>
                    <a:pt x="6783" y="1072"/>
                  </a:cubicBezTo>
                  <a:cubicBezTo>
                    <a:pt x="5017" y="1226"/>
                    <a:pt x="3338" y="1272"/>
                    <a:pt x="1833" y="1272"/>
                  </a:cubicBezTo>
                  <a:cubicBezTo>
                    <a:pt x="1188" y="1272"/>
                    <a:pt x="575" y="1264"/>
                    <a:pt x="0" y="1252"/>
                  </a:cubicBezTo>
                  <a:lnTo>
                    <a:pt x="0" y="1252"/>
                  </a:lnTo>
                  <a:cubicBezTo>
                    <a:pt x="11" y="1345"/>
                    <a:pt x="33" y="1441"/>
                    <a:pt x="43" y="1534"/>
                  </a:cubicBezTo>
                  <a:cubicBezTo>
                    <a:pt x="848" y="1570"/>
                    <a:pt x="1724" y="1594"/>
                    <a:pt x="2655" y="1594"/>
                  </a:cubicBezTo>
                  <a:cubicBezTo>
                    <a:pt x="3950" y="1594"/>
                    <a:pt x="5351" y="1547"/>
                    <a:pt x="6813" y="1418"/>
                  </a:cubicBezTo>
                  <a:cubicBezTo>
                    <a:pt x="9168" y="1219"/>
                    <a:pt x="11345" y="800"/>
                    <a:pt x="13121" y="283"/>
                  </a:cubicBezTo>
                  <a:cubicBezTo>
                    <a:pt x="13101" y="199"/>
                    <a:pt x="13079" y="106"/>
                    <a:pt x="1304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6"/>
            <p:cNvSpPr/>
            <p:nvPr/>
          </p:nvSpPr>
          <p:spPr>
            <a:xfrm>
              <a:off x="6905283" y="2840061"/>
              <a:ext cx="567603" cy="331503"/>
            </a:xfrm>
            <a:custGeom>
              <a:avLst/>
              <a:gdLst/>
              <a:ahLst/>
              <a:cxnLst/>
              <a:rect l="l" t="t" r="r" b="b"/>
              <a:pathLst>
                <a:path w="26190" h="15296" extrusionOk="0">
                  <a:moveTo>
                    <a:pt x="10356" y="0"/>
                  </a:moveTo>
                  <a:cubicBezTo>
                    <a:pt x="8870" y="0"/>
                    <a:pt x="7393" y="195"/>
                    <a:pt x="5961" y="642"/>
                  </a:cubicBezTo>
                  <a:lnTo>
                    <a:pt x="1" y="8318"/>
                  </a:lnTo>
                  <a:lnTo>
                    <a:pt x="1" y="8318"/>
                  </a:lnTo>
                  <a:cubicBezTo>
                    <a:pt x="954" y="7206"/>
                    <a:pt x="2469" y="6834"/>
                    <a:pt x="3979" y="6834"/>
                  </a:cubicBezTo>
                  <a:cubicBezTo>
                    <a:pt x="4385" y="6834"/>
                    <a:pt x="4790" y="6861"/>
                    <a:pt x="5183" y="6907"/>
                  </a:cubicBezTo>
                  <a:cubicBezTo>
                    <a:pt x="7631" y="7208"/>
                    <a:pt x="10009" y="8112"/>
                    <a:pt x="12467" y="8112"/>
                  </a:cubicBezTo>
                  <a:cubicBezTo>
                    <a:pt x="12587" y="8112"/>
                    <a:pt x="12707" y="8110"/>
                    <a:pt x="12826" y="8106"/>
                  </a:cubicBezTo>
                  <a:cubicBezTo>
                    <a:pt x="14742" y="8032"/>
                    <a:pt x="16644" y="7349"/>
                    <a:pt x="18168" y="6183"/>
                  </a:cubicBezTo>
                  <a:lnTo>
                    <a:pt x="18168" y="6183"/>
                  </a:lnTo>
                  <a:cubicBezTo>
                    <a:pt x="17717" y="7770"/>
                    <a:pt x="17936" y="9493"/>
                    <a:pt x="18451" y="11060"/>
                  </a:cubicBezTo>
                  <a:cubicBezTo>
                    <a:pt x="18862" y="12292"/>
                    <a:pt x="19483" y="13490"/>
                    <a:pt x="20469" y="14320"/>
                  </a:cubicBezTo>
                  <a:cubicBezTo>
                    <a:pt x="21179" y="14916"/>
                    <a:pt x="22103" y="15295"/>
                    <a:pt x="23016" y="15295"/>
                  </a:cubicBezTo>
                  <a:cubicBezTo>
                    <a:pt x="23376" y="15295"/>
                    <a:pt x="23735" y="15236"/>
                    <a:pt x="24078" y="15108"/>
                  </a:cubicBezTo>
                  <a:cubicBezTo>
                    <a:pt x="24360" y="15004"/>
                    <a:pt x="24633" y="14845"/>
                    <a:pt x="24845" y="14636"/>
                  </a:cubicBezTo>
                  <a:cubicBezTo>
                    <a:pt x="25044" y="14426"/>
                    <a:pt x="25180" y="14174"/>
                    <a:pt x="25296" y="13909"/>
                  </a:cubicBezTo>
                  <a:cubicBezTo>
                    <a:pt x="26190" y="11797"/>
                    <a:pt x="25412" y="9380"/>
                    <a:pt x="24592" y="7245"/>
                  </a:cubicBezTo>
                  <a:cubicBezTo>
                    <a:pt x="24244" y="6309"/>
                    <a:pt x="23866" y="5363"/>
                    <a:pt x="23258" y="4573"/>
                  </a:cubicBezTo>
                  <a:cubicBezTo>
                    <a:pt x="22226" y="3238"/>
                    <a:pt x="20638" y="2471"/>
                    <a:pt x="19072" y="1861"/>
                  </a:cubicBezTo>
                  <a:cubicBezTo>
                    <a:pt x="16302" y="770"/>
                    <a:pt x="13309" y="0"/>
                    <a:pt x="1035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6"/>
            <p:cNvSpPr/>
            <p:nvPr/>
          </p:nvSpPr>
          <p:spPr>
            <a:xfrm>
              <a:off x="6715470" y="3862229"/>
              <a:ext cx="408570" cy="334082"/>
            </a:xfrm>
            <a:custGeom>
              <a:avLst/>
              <a:gdLst/>
              <a:ahLst/>
              <a:cxnLst/>
              <a:rect l="l" t="t" r="r" b="b"/>
              <a:pathLst>
                <a:path w="18852" h="15415" extrusionOk="0">
                  <a:moveTo>
                    <a:pt x="3323" y="1"/>
                  </a:moveTo>
                  <a:cubicBezTo>
                    <a:pt x="3079" y="1"/>
                    <a:pt x="2841" y="30"/>
                    <a:pt x="2620" y="96"/>
                  </a:cubicBezTo>
                  <a:cubicBezTo>
                    <a:pt x="2324" y="179"/>
                    <a:pt x="2062" y="381"/>
                    <a:pt x="1966" y="664"/>
                  </a:cubicBezTo>
                  <a:cubicBezTo>
                    <a:pt x="3513" y="1527"/>
                    <a:pt x="5731" y="1421"/>
                    <a:pt x="6793" y="3061"/>
                  </a:cubicBezTo>
                  <a:cubicBezTo>
                    <a:pt x="5768" y="2627"/>
                    <a:pt x="4656" y="2405"/>
                    <a:pt x="3553" y="2405"/>
                  </a:cubicBezTo>
                  <a:cubicBezTo>
                    <a:pt x="3455" y="2405"/>
                    <a:pt x="3358" y="2407"/>
                    <a:pt x="3260" y="2410"/>
                  </a:cubicBezTo>
                  <a:cubicBezTo>
                    <a:pt x="2418" y="2440"/>
                    <a:pt x="1504" y="2662"/>
                    <a:pt x="1053" y="3356"/>
                  </a:cubicBezTo>
                  <a:cubicBezTo>
                    <a:pt x="1000" y="3450"/>
                    <a:pt x="947" y="3556"/>
                    <a:pt x="947" y="3662"/>
                  </a:cubicBezTo>
                  <a:cubicBezTo>
                    <a:pt x="937" y="3901"/>
                    <a:pt x="1169" y="4090"/>
                    <a:pt x="1408" y="4133"/>
                  </a:cubicBezTo>
                  <a:cubicBezTo>
                    <a:pt x="1459" y="4142"/>
                    <a:pt x="1511" y="4146"/>
                    <a:pt x="1562" y="4146"/>
                  </a:cubicBezTo>
                  <a:cubicBezTo>
                    <a:pt x="1753" y="4146"/>
                    <a:pt x="1944" y="4092"/>
                    <a:pt x="2135" y="4050"/>
                  </a:cubicBezTo>
                  <a:cubicBezTo>
                    <a:pt x="2691" y="3909"/>
                    <a:pt x="3264" y="3840"/>
                    <a:pt x="3838" y="3840"/>
                  </a:cubicBezTo>
                  <a:cubicBezTo>
                    <a:pt x="4845" y="3840"/>
                    <a:pt x="5854" y="4054"/>
                    <a:pt x="6770" y="4469"/>
                  </a:cubicBezTo>
                  <a:cubicBezTo>
                    <a:pt x="6557" y="4480"/>
                    <a:pt x="6344" y="4484"/>
                    <a:pt x="6130" y="4484"/>
                  </a:cubicBezTo>
                  <a:cubicBezTo>
                    <a:pt x="5561" y="4484"/>
                    <a:pt x="4990" y="4455"/>
                    <a:pt x="4420" y="4455"/>
                  </a:cubicBezTo>
                  <a:cubicBezTo>
                    <a:pt x="3983" y="4455"/>
                    <a:pt x="3546" y="4472"/>
                    <a:pt x="3112" y="4532"/>
                  </a:cubicBezTo>
                  <a:cubicBezTo>
                    <a:pt x="1903" y="4691"/>
                    <a:pt x="651" y="5269"/>
                    <a:pt x="127" y="6374"/>
                  </a:cubicBezTo>
                  <a:cubicBezTo>
                    <a:pt x="53" y="6530"/>
                    <a:pt x="0" y="6710"/>
                    <a:pt x="74" y="6856"/>
                  </a:cubicBezTo>
                  <a:cubicBezTo>
                    <a:pt x="141" y="6986"/>
                    <a:pt x="264" y="7034"/>
                    <a:pt x="406" y="7034"/>
                  </a:cubicBezTo>
                  <a:cubicBezTo>
                    <a:pt x="598" y="7034"/>
                    <a:pt x="824" y="6947"/>
                    <a:pt x="1000" y="6856"/>
                  </a:cubicBezTo>
                  <a:cubicBezTo>
                    <a:pt x="2048" y="6279"/>
                    <a:pt x="3249" y="5982"/>
                    <a:pt x="4447" y="5982"/>
                  </a:cubicBezTo>
                  <a:cubicBezTo>
                    <a:pt x="5145" y="5982"/>
                    <a:pt x="5843" y="6083"/>
                    <a:pt x="6508" y="6288"/>
                  </a:cubicBezTo>
                  <a:cubicBezTo>
                    <a:pt x="4732" y="6500"/>
                    <a:pt x="2819" y="6763"/>
                    <a:pt x="1484" y="7961"/>
                  </a:cubicBezTo>
                  <a:cubicBezTo>
                    <a:pt x="1315" y="8108"/>
                    <a:pt x="1156" y="8277"/>
                    <a:pt x="1106" y="8486"/>
                  </a:cubicBezTo>
                  <a:cubicBezTo>
                    <a:pt x="1007" y="8877"/>
                    <a:pt x="1138" y="8996"/>
                    <a:pt x="1341" y="8996"/>
                  </a:cubicBezTo>
                  <a:cubicBezTo>
                    <a:pt x="1596" y="8996"/>
                    <a:pt x="1965" y="8809"/>
                    <a:pt x="2135" y="8738"/>
                  </a:cubicBezTo>
                  <a:cubicBezTo>
                    <a:pt x="2750" y="8475"/>
                    <a:pt x="3598" y="8221"/>
                    <a:pt x="4392" y="8221"/>
                  </a:cubicBezTo>
                  <a:cubicBezTo>
                    <a:pt x="5022" y="8221"/>
                    <a:pt x="5618" y="8381"/>
                    <a:pt x="6036" y="8822"/>
                  </a:cubicBezTo>
                  <a:cubicBezTo>
                    <a:pt x="6319" y="9117"/>
                    <a:pt x="6498" y="9495"/>
                    <a:pt x="6667" y="9864"/>
                  </a:cubicBezTo>
                  <a:cubicBezTo>
                    <a:pt x="7328" y="11305"/>
                    <a:pt x="8410" y="12660"/>
                    <a:pt x="9914" y="13280"/>
                  </a:cubicBezTo>
                  <a:cubicBezTo>
                    <a:pt x="12786" y="14469"/>
                    <a:pt x="15854" y="14751"/>
                    <a:pt x="18852" y="15415"/>
                  </a:cubicBezTo>
                  <a:lnTo>
                    <a:pt x="10681" y="3629"/>
                  </a:lnTo>
                  <a:cubicBezTo>
                    <a:pt x="9672" y="3598"/>
                    <a:pt x="8749" y="3041"/>
                    <a:pt x="7949" y="2420"/>
                  </a:cubicBezTo>
                  <a:cubicBezTo>
                    <a:pt x="7149" y="1799"/>
                    <a:pt x="6415" y="1075"/>
                    <a:pt x="5521" y="611"/>
                  </a:cubicBezTo>
                  <a:cubicBezTo>
                    <a:pt x="4908" y="284"/>
                    <a:pt x="4083" y="1"/>
                    <a:pt x="3323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6"/>
            <p:cNvSpPr/>
            <p:nvPr/>
          </p:nvSpPr>
          <p:spPr>
            <a:xfrm>
              <a:off x="6987099" y="3187546"/>
              <a:ext cx="34416" cy="49457"/>
            </a:xfrm>
            <a:custGeom>
              <a:avLst/>
              <a:gdLst/>
              <a:ahLst/>
              <a:cxnLst/>
              <a:rect l="l" t="t" r="r" b="b"/>
              <a:pathLst>
                <a:path w="1588" h="2282" extrusionOk="0">
                  <a:moveTo>
                    <a:pt x="821" y="1"/>
                  </a:moveTo>
                  <a:cubicBezTo>
                    <a:pt x="389" y="1"/>
                    <a:pt x="31" y="505"/>
                    <a:pt x="11" y="1136"/>
                  </a:cubicBezTo>
                  <a:cubicBezTo>
                    <a:pt x="0" y="1757"/>
                    <a:pt x="346" y="2282"/>
                    <a:pt x="778" y="2282"/>
                  </a:cubicBezTo>
                  <a:cubicBezTo>
                    <a:pt x="1199" y="2282"/>
                    <a:pt x="1578" y="1800"/>
                    <a:pt x="1578" y="1156"/>
                  </a:cubicBezTo>
                  <a:cubicBezTo>
                    <a:pt x="1588" y="526"/>
                    <a:pt x="1239" y="11"/>
                    <a:pt x="821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6"/>
            <p:cNvSpPr/>
            <p:nvPr/>
          </p:nvSpPr>
          <p:spPr>
            <a:xfrm>
              <a:off x="7233847" y="3212882"/>
              <a:ext cx="34199" cy="49457"/>
            </a:xfrm>
            <a:custGeom>
              <a:avLst/>
              <a:gdLst/>
              <a:ahLst/>
              <a:cxnLst/>
              <a:rect l="l" t="t" r="r" b="b"/>
              <a:pathLst>
                <a:path w="1578" h="2282" extrusionOk="0">
                  <a:moveTo>
                    <a:pt x="821" y="0"/>
                  </a:moveTo>
                  <a:cubicBezTo>
                    <a:pt x="379" y="0"/>
                    <a:pt x="23" y="505"/>
                    <a:pt x="11" y="1135"/>
                  </a:cubicBezTo>
                  <a:cubicBezTo>
                    <a:pt x="0" y="1754"/>
                    <a:pt x="349" y="2281"/>
                    <a:pt x="780" y="2281"/>
                  </a:cubicBezTo>
                  <a:cubicBezTo>
                    <a:pt x="784" y="2281"/>
                    <a:pt x="789" y="2281"/>
                    <a:pt x="793" y="2281"/>
                  </a:cubicBezTo>
                  <a:cubicBezTo>
                    <a:pt x="1206" y="2281"/>
                    <a:pt x="1568" y="1790"/>
                    <a:pt x="1577" y="1156"/>
                  </a:cubicBezTo>
                  <a:cubicBezTo>
                    <a:pt x="1577" y="525"/>
                    <a:pt x="1242" y="10"/>
                    <a:pt x="82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6"/>
            <p:cNvSpPr/>
            <p:nvPr/>
          </p:nvSpPr>
          <p:spPr>
            <a:xfrm>
              <a:off x="6168810" y="3237481"/>
              <a:ext cx="364401" cy="346782"/>
            </a:xfrm>
            <a:custGeom>
              <a:avLst/>
              <a:gdLst/>
              <a:ahLst/>
              <a:cxnLst/>
              <a:rect l="l" t="t" r="r" b="b"/>
              <a:pathLst>
                <a:path w="16814" h="16001" extrusionOk="0">
                  <a:moveTo>
                    <a:pt x="5814" y="0"/>
                  </a:moveTo>
                  <a:lnTo>
                    <a:pt x="5814" y="4426"/>
                  </a:lnTo>
                  <a:lnTo>
                    <a:pt x="1601" y="3049"/>
                  </a:lnTo>
                  <a:lnTo>
                    <a:pt x="4197" y="6634"/>
                  </a:lnTo>
                  <a:lnTo>
                    <a:pt x="1" y="7999"/>
                  </a:lnTo>
                  <a:lnTo>
                    <a:pt x="4197" y="9367"/>
                  </a:lnTo>
                  <a:lnTo>
                    <a:pt x="1601" y="12942"/>
                  </a:lnTo>
                  <a:lnTo>
                    <a:pt x="5814" y="11575"/>
                  </a:lnTo>
                  <a:lnTo>
                    <a:pt x="5814" y="16001"/>
                  </a:lnTo>
                  <a:lnTo>
                    <a:pt x="8401" y="12415"/>
                  </a:lnTo>
                  <a:lnTo>
                    <a:pt x="11000" y="16001"/>
                  </a:lnTo>
                  <a:lnTo>
                    <a:pt x="11000" y="11575"/>
                  </a:lnTo>
                  <a:lnTo>
                    <a:pt x="15203" y="12942"/>
                  </a:lnTo>
                  <a:lnTo>
                    <a:pt x="12617" y="9367"/>
                  </a:lnTo>
                  <a:lnTo>
                    <a:pt x="16813" y="7999"/>
                  </a:lnTo>
                  <a:lnTo>
                    <a:pt x="12617" y="6634"/>
                  </a:lnTo>
                  <a:lnTo>
                    <a:pt x="15203" y="3069"/>
                  </a:lnTo>
                  <a:lnTo>
                    <a:pt x="15203" y="3069"/>
                  </a:lnTo>
                  <a:lnTo>
                    <a:pt x="11000" y="4426"/>
                  </a:lnTo>
                  <a:lnTo>
                    <a:pt x="11000" y="0"/>
                  </a:lnTo>
                  <a:lnTo>
                    <a:pt x="8401" y="3584"/>
                  </a:lnTo>
                  <a:lnTo>
                    <a:pt x="5814" y="0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6"/>
            <p:cNvSpPr/>
            <p:nvPr/>
          </p:nvSpPr>
          <p:spPr>
            <a:xfrm>
              <a:off x="7712129" y="4085137"/>
              <a:ext cx="364618" cy="346782"/>
            </a:xfrm>
            <a:custGeom>
              <a:avLst/>
              <a:gdLst/>
              <a:ahLst/>
              <a:cxnLst/>
              <a:rect l="l" t="t" r="r" b="b"/>
              <a:pathLst>
                <a:path w="16824" h="16001" extrusionOk="0">
                  <a:moveTo>
                    <a:pt x="5825" y="0"/>
                  </a:moveTo>
                  <a:lnTo>
                    <a:pt x="5825" y="4426"/>
                  </a:lnTo>
                  <a:lnTo>
                    <a:pt x="1611" y="3048"/>
                  </a:lnTo>
                  <a:lnTo>
                    <a:pt x="1611" y="3048"/>
                  </a:lnTo>
                  <a:lnTo>
                    <a:pt x="4207" y="6634"/>
                  </a:lnTo>
                  <a:lnTo>
                    <a:pt x="1" y="7999"/>
                  </a:lnTo>
                  <a:lnTo>
                    <a:pt x="4207" y="9366"/>
                  </a:lnTo>
                  <a:lnTo>
                    <a:pt x="1611" y="12942"/>
                  </a:lnTo>
                  <a:lnTo>
                    <a:pt x="5825" y="11574"/>
                  </a:lnTo>
                  <a:lnTo>
                    <a:pt x="5825" y="16000"/>
                  </a:lnTo>
                  <a:lnTo>
                    <a:pt x="8411" y="12415"/>
                  </a:lnTo>
                  <a:lnTo>
                    <a:pt x="11010" y="16000"/>
                  </a:lnTo>
                  <a:lnTo>
                    <a:pt x="11010" y="11574"/>
                  </a:lnTo>
                  <a:lnTo>
                    <a:pt x="15214" y="12942"/>
                  </a:lnTo>
                  <a:lnTo>
                    <a:pt x="15214" y="12942"/>
                  </a:lnTo>
                  <a:lnTo>
                    <a:pt x="12617" y="9366"/>
                  </a:lnTo>
                  <a:lnTo>
                    <a:pt x="16824" y="7999"/>
                  </a:lnTo>
                  <a:lnTo>
                    <a:pt x="12617" y="6634"/>
                  </a:lnTo>
                  <a:lnTo>
                    <a:pt x="15214" y="3068"/>
                  </a:lnTo>
                  <a:lnTo>
                    <a:pt x="11010" y="4426"/>
                  </a:lnTo>
                  <a:lnTo>
                    <a:pt x="11010" y="0"/>
                  </a:lnTo>
                  <a:lnTo>
                    <a:pt x="8411" y="3583"/>
                  </a:lnTo>
                  <a:lnTo>
                    <a:pt x="5825" y="0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6"/>
            <p:cNvSpPr/>
            <p:nvPr/>
          </p:nvSpPr>
          <p:spPr>
            <a:xfrm>
              <a:off x="7775458" y="3123502"/>
              <a:ext cx="364401" cy="346847"/>
            </a:xfrm>
            <a:custGeom>
              <a:avLst/>
              <a:gdLst/>
              <a:ahLst/>
              <a:cxnLst/>
              <a:rect l="l" t="t" r="r" b="b"/>
              <a:pathLst>
                <a:path w="16814" h="16004" extrusionOk="0">
                  <a:moveTo>
                    <a:pt x="5817" y="1"/>
                  </a:moveTo>
                  <a:lnTo>
                    <a:pt x="5817" y="4427"/>
                  </a:lnTo>
                  <a:lnTo>
                    <a:pt x="1611" y="3062"/>
                  </a:lnTo>
                  <a:lnTo>
                    <a:pt x="4197" y="6635"/>
                  </a:lnTo>
                  <a:lnTo>
                    <a:pt x="1" y="8002"/>
                  </a:lnTo>
                  <a:lnTo>
                    <a:pt x="4197" y="9370"/>
                  </a:lnTo>
                  <a:lnTo>
                    <a:pt x="1611" y="12955"/>
                  </a:lnTo>
                  <a:lnTo>
                    <a:pt x="5817" y="11588"/>
                  </a:lnTo>
                  <a:lnTo>
                    <a:pt x="5817" y="16004"/>
                  </a:lnTo>
                  <a:lnTo>
                    <a:pt x="8413" y="12428"/>
                  </a:lnTo>
                  <a:lnTo>
                    <a:pt x="11000" y="16004"/>
                  </a:lnTo>
                  <a:lnTo>
                    <a:pt x="11000" y="11588"/>
                  </a:lnTo>
                  <a:lnTo>
                    <a:pt x="15216" y="12955"/>
                  </a:lnTo>
                  <a:lnTo>
                    <a:pt x="12617" y="9370"/>
                  </a:lnTo>
                  <a:lnTo>
                    <a:pt x="16813" y="8002"/>
                  </a:lnTo>
                  <a:lnTo>
                    <a:pt x="12617" y="6635"/>
                  </a:lnTo>
                  <a:lnTo>
                    <a:pt x="15216" y="3072"/>
                  </a:lnTo>
                  <a:lnTo>
                    <a:pt x="11000" y="4427"/>
                  </a:lnTo>
                  <a:lnTo>
                    <a:pt x="11000" y="1"/>
                  </a:lnTo>
                  <a:lnTo>
                    <a:pt x="8413" y="3587"/>
                  </a:lnTo>
                  <a:lnTo>
                    <a:pt x="5817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6"/>
            <p:cNvSpPr/>
            <p:nvPr/>
          </p:nvSpPr>
          <p:spPr>
            <a:xfrm>
              <a:off x="6220760" y="3798467"/>
              <a:ext cx="522979" cy="383950"/>
            </a:xfrm>
            <a:custGeom>
              <a:avLst/>
              <a:gdLst/>
              <a:ahLst/>
              <a:cxnLst/>
              <a:rect l="l" t="t" r="r" b="b"/>
              <a:pathLst>
                <a:path w="24131" h="17716" fill="none" extrusionOk="0">
                  <a:moveTo>
                    <a:pt x="24131" y="462"/>
                  </a:moveTo>
                  <a:cubicBezTo>
                    <a:pt x="22627" y="0"/>
                    <a:pt x="21040" y="116"/>
                    <a:pt x="19420" y="1093"/>
                  </a:cubicBezTo>
                  <a:cubicBezTo>
                    <a:pt x="13437" y="4678"/>
                    <a:pt x="4513" y="13058"/>
                    <a:pt x="1" y="17716"/>
                  </a:cubicBez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6"/>
            <p:cNvSpPr/>
            <p:nvPr/>
          </p:nvSpPr>
          <p:spPr>
            <a:xfrm>
              <a:off x="5947831" y="4231408"/>
              <a:ext cx="289566" cy="83634"/>
            </a:xfrm>
            <a:custGeom>
              <a:avLst/>
              <a:gdLst/>
              <a:ahLst/>
              <a:cxnLst/>
              <a:rect l="l" t="t" r="r" b="b"/>
              <a:pathLst>
                <a:path w="13361" h="3859" fill="none" extrusionOk="0">
                  <a:moveTo>
                    <a:pt x="13361" y="1"/>
                  </a:moveTo>
                  <a:lnTo>
                    <a:pt x="8484" y="3521"/>
                  </a:lnTo>
                  <a:cubicBezTo>
                    <a:pt x="7999" y="3859"/>
                    <a:pt x="7368" y="3859"/>
                    <a:pt x="6886" y="3533"/>
                  </a:cubicBezTo>
                  <a:cubicBezTo>
                    <a:pt x="5466" y="2554"/>
                    <a:pt x="2334" y="904"/>
                    <a:pt x="0" y="328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6"/>
            <p:cNvSpPr/>
            <p:nvPr/>
          </p:nvSpPr>
          <p:spPr>
            <a:xfrm>
              <a:off x="7409984" y="3207702"/>
              <a:ext cx="70457" cy="113282"/>
            </a:xfrm>
            <a:custGeom>
              <a:avLst/>
              <a:gdLst/>
              <a:ahLst/>
              <a:cxnLst/>
              <a:rect l="l" t="t" r="r" b="b"/>
              <a:pathLst>
                <a:path w="3251" h="5227" extrusionOk="0">
                  <a:moveTo>
                    <a:pt x="2635" y="1"/>
                  </a:moveTo>
                  <a:cubicBezTo>
                    <a:pt x="2617" y="1"/>
                    <a:pt x="2598" y="3"/>
                    <a:pt x="2577" y="7"/>
                  </a:cubicBezTo>
                  <a:cubicBezTo>
                    <a:pt x="1661" y="353"/>
                    <a:pt x="884" y="1122"/>
                    <a:pt x="463" y="2119"/>
                  </a:cubicBezTo>
                  <a:cubicBezTo>
                    <a:pt x="107" y="2992"/>
                    <a:pt x="1" y="4011"/>
                    <a:pt x="190" y="5096"/>
                  </a:cubicBezTo>
                  <a:cubicBezTo>
                    <a:pt x="199" y="5173"/>
                    <a:pt x="273" y="5224"/>
                    <a:pt x="349" y="5224"/>
                  </a:cubicBezTo>
                  <a:cubicBezTo>
                    <a:pt x="356" y="5224"/>
                    <a:pt x="362" y="5223"/>
                    <a:pt x="369" y="5222"/>
                  </a:cubicBezTo>
                  <a:cubicBezTo>
                    <a:pt x="373" y="5226"/>
                    <a:pt x="376" y="5227"/>
                    <a:pt x="380" y="5227"/>
                  </a:cubicBezTo>
                  <a:cubicBezTo>
                    <a:pt x="388" y="5227"/>
                    <a:pt x="397" y="5222"/>
                    <a:pt x="412" y="5222"/>
                  </a:cubicBezTo>
                  <a:cubicBezTo>
                    <a:pt x="475" y="5200"/>
                    <a:pt x="516" y="5116"/>
                    <a:pt x="506" y="5033"/>
                  </a:cubicBezTo>
                  <a:cubicBezTo>
                    <a:pt x="400" y="4412"/>
                    <a:pt x="389" y="3812"/>
                    <a:pt x="485" y="3244"/>
                  </a:cubicBezTo>
                  <a:cubicBezTo>
                    <a:pt x="506" y="3151"/>
                    <a:pt x="579" y="3055"/>
                    <a:pt x="695" y="2939"/>
                  </a:cubicBezTo>
                  <a:cubicBezTo>
                    <a:pt x="1043" y="2623"/>
                    <a:pt x="1422" y="2424"/>
                    <a:pt x="1800" y="2361"/>
                  </a:cubicBezTo>
                  <a:cubicBezTo>
                    <a:pt x="1895" y="2345"/>
                    <a:pt x="1990" y="2337"/>
                    <a:pt x="2084" y="2337"/>
                  </a:cubicBezTo>
                  <a:cubicBezTo>
                    <a:pt x="2414" y="2337"/>
                    <a:pt x="2728" y="2435"/>
                    <a:pt x="2966" y="2613"/>
                  </a:cubicBezTo>
                  <a:cubicBezTo>
                    <a:pt x="3001" y="2642"/>
                    <a:pt x="3037" y="2652"/>
                    <a:pt x="3069" y="2652"/>
                  </a:cubicBezTo>
                  <a:cubicBezTo>
                    <a:pt x="3084" y="2652"/>
                    <a:pt x="3099" y="2649"/>
                    <a:pt x="3112" y="2646"/>
                  </a:cubicBezTo>
                  <a:cubicBezTo>
                    <a:pt x="3145" y="2636"/>
                    <a:pt x="3165" y="2623"/>
                    <a:pt x="3198" y="2593"/>
                  </a:cubicBezTo>
                  <a:cubicBezTo>
                    <a:pt x="3251" y="2520"/>
                    <a:pt x="3238" y="2424"/>
                    <a:pt x="3155" y="2371"/>
                  </a:cubicBezTo>
                  <a:cubicBezTo>
                    <a:pt x="2864" y="2140"/>
                    <a:pt x="2477" y="2019"/>
                    <a:pt x="2078" y="2019"/>
                  </a:cubicBezTo>
                  <a:cubicBezTo>
                    <a:pt x="1971" y="2019"/>
                    <a:pt x="1864" y="2028"/>
                    <a:pt x="1757" y="2046"/>
                  </a:cubicBezTo>
                  <a:cubicBezTo>
                    <a:pt x="1369" y="2119"/>
                    <a:pt x="980" y="2308"/>
                    <a:pt x="632" y="2583"/>
                  </a:cubicBezTo>
                  <a:cubicBezTo>
                    <a:pt x="675" y="2467"/>
                    <a:pt x="715" y="2351"/>
                    <a:pt x="758" y="2235"/>
                  </a:cubicBezTo>
                  <a:cubicBezTo>
                    <a:pt x="1146" y="1332"/>
                    <a:pt x="1863" y="605"/>
                    <a:pt x="2693" y="302"/>
                  </a:cubicBezTo>
                  <a:cubicBezTo>
                    <a:pt x="2776" y="279"/>
                    <a:pt x="2819" y="186"/>
                    <a:pt x="2787" y="113"/>
                  </a:cubicBezTo>
                  <a:cubicBezTo>
                    <a:pt x="2762" y="36"/>
                    <a:pt x="2710" y="1"/>
                    <a:pt x="263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6"/>
            <p:cNvSpPr/>
            <p:nvPr/>
          </p:nvSpPr>
          <p:spPr>
            <a:xfrm>
              <a:off x="7074810" y="3312686"/>
              <a:ext cx="65429" cy="16905"/>
            </a:xfrm>
            <a:custGeom>
              <a:avLst/>
              <a:gdLst/>
              <a:ahLst/>
              <a:cxnLst/>
              <a:rect l="l" t="t" r="r" b="b"/>
              <a:pathLst>
                <a:path w="3019" h="780" extrusionOk="0">
                  <a:moveTo>
                    <a:pt x="1347" y="1"/>
                  </a:moveTo>
                  <a:cubicBezTo>
                    <a:pt x="925" y="1"/>
                    <a:pt x="502" y="91"/>
                    <a:pt x="117" y="272"/>
                  </a:cubicBezTo>
                  <a:cubicBezTo>
                    <a:pt x="31" y="315"/>
                    <a:pt x="1" y="419"/>
                    <a:pt x="31" y="505"/>
                  </a:cubicBezTo>
                  <a:cubicBezTo>
                    <a:pt x="64" y="568"/>
                    <a:pt x="107" y="598"/>
                    <a:pt x="180" y="598"/>
                  </a:cubicBezTo>
                  <a:cubicBezTo>
                    <a:pt x="200" y="598"/>
                    <a:pt x="243" y="588"/>
                    <a:pt x="263" y="578"/>
                  </a:cubicBezTo>
                  <a:cubicBezTo>
                    <a:pt x="592" y="417"/>
                    <a:pt x="958" y="340"/>
                    <a:pt x="1324" y="340"/>
                  </a:cubicBezTo>
                  <a:cubicBezTo>
                    <a:pt x="1822" y="340"/>
                    <a:pt x="2322" y="483"/>
                    <a:pt x="2733" y="757"/>
                  </a:cubicBezTo>
                  <a:cubicBezTo>
                    <a:pt x="2761" y="772"/>
                    <a:pt x="2792" y="780"/>
                    <a:pt x="2824" y="780"/>
                  </a:cubicBezTo>
                  <a:cubicBezTo>
                    <a:pt x="2879" y="780"/>
                    <a:pt x="2936" y="756"/>
                    <a:pt x="2976" y="704"/>
                  </a:cubicBezTo>
                  <a:cubicBezTo>
                    <a:pt x="3019" y="631"/>
                    <a:pt x="2996" y="525"/>
                    <a:pt x="2923" y="462"/>
                  </a:cubicBezTo>
                  <a:cubicBezTo>
                    <a:pt x="2457" y="156"/>
                    <a:pt x="1903" y="1"/>
                    <a:pt x="134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6"/>
            <p:cNvSpPr/>
            <p:nvPr/>
          </p:nvSpPr>
          <p:spPr>
            <a:xfrm>
              <a:off x="7090501" y="3179137"/>
              <a:ext cx="30818" cy="109229"/>
            </a:xfrm>
            <a:custGeom>
              <a:avLst/>
              <a:gdLst/>
              <a:ahLst/>
              <a:cxnLst/>
              <a:rect l="l" t="t" r="r" b="b"/>
              <a:pathLst>
                <a:path w="1422" h="5040" extrusionOk="0">
                  <a:moveTo>
                    <a:pt x="1238" y="0"/>
                  </a:moveTo>
                  <a:cubicBezTo>
                    <a:pt x="1172" y="0"/>
                    <a:pt x="1107" y="39"/>
                    <a:pt x="1073" y="106"/>
                  </a:cubicBezTo>
                  <a:cubicBezTo>
                    <a:pt x="1033" y="189"/>
                    <a:pt x="203" y="2238"/>
                    <a:pt x="107" y="3260"/>
                  </a:cubicBezTo>
                  <a:cubicBezTo>
                    <a:pt x="1" y="4343"/>
                    <a:pt x="738" y="4974"/>
                    <a:pt x="758" y="5004"/>
                  </a:cubicBezTo>
                  <a:cubicBezTo>
                    <a:pt x="791" y="5037"/>
                    <a:pt x="821" y="5037"/>
                    <a:pt x="854" y="5037"/>
                  </a:cubicBezTo>
                  <a:cubicBezTo>
                    <a:pt x="863" y="5038"/>
                    <a:pt x="872" y="5039"/>
                    <a:pt x="881" y="5039"/>
                  </a:cubicBezTo>
                  <a:cubicBezTo>
                    <a:pt x="925" y="5039"/>
                    <a:pt x="967" y="5019"/>
                    <a:pt x="1000" y="4984"/>
                  </a:cubicBezTo>
                  <a:cubicBezTo>
                    <a:pt x="1063" y="4910"/>
                    <a:pt x="1063" y="4794"/>
                    <a:pt x="990" y="4741"/>
                  </a:cubicBezTo>
                  <a:cubicBezTo>
                    <a:pt x="970" y="4721"/>
                    <a:pt x="349" y="4184"/>
                    <a:pt x="432" y="3290"/>
                  </a:cubicBezTo>
                  <a:cubicBezTo>
                    <a:pt x="528" y="2314"/>
                    <a:pt x="1389" y="252"/>
                    <a:pt x="1389" y="242"/>
                  </a:cubicBezTo>
                  <a:cubicBezTo>
                    <a:pt x="1422" y="146"/>
                    <a:pt x="1379" y="43"/>
                    <a:pt x="1295" y="10"/>
                  </a:cubicBezTo>
                  <a:cubicBezTo>
                    <a:pt x="1277" y="3"/>
                    <a:pt x="1258" y="0"/>
                    <a:pt x="123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6"/>
            <p:cNvSpPr/>
            <p:nvPr/>
          </p:nvSpPr>
          <p:spPr>
            <a:xfrm>
              <a:off x="6823922" y="3061885"/>
              <a:ext cx="765473" cy="284863"/>
            </a:xfrm>
            <a:custGeom>
              <a:avLst/>
              <a:gdLst/>
              <a:ahLst/>
              <a:cxnLst/>
              <a:rect l="l" t="t" r="r" b="b"/>
              <a:pathLst>
                <a:path w="35320" h="13144" extrusionOk="0">
                  <a:moveTo>
                    <a:pt x="6590" y="447"/>
                  </a:moveTo>
                  <a:cubicBezTo>
                    <a:pt x="7036" y="447"/>
                    <a:pt x="7488" y="502"/>
                    <a:pt x="7938" y="616"/>
                  </a:cubicBezTo>
                  <a:cubicBezTo>
                    <a:pt x="10462" y="1257"/>
                    <a:pt x="12124" y="3548"/>
                    <a:pt x="12092" y="6041"/>
                  </a:cubicBezTo>
                  <a:cubicBezTo>
                    <a:pt x="12061" y="6094"/>
                    <a:pt x="12061" y="6167"/>
                    <a:pt x="12092" y="6230"/>
                  </a:cubicBezTo>
                  <a:cubicBezTo>
                    <a:pt x="12071" y="6589"/>
                    <a:pt x="12018" y="6954"/>
                    <a:pt x="11922" y="7313"/>
                  </a:cubicBezTo>
                  <a:cubicBezTo>
                    <a:pt x="11292" y="9806"/>
                    <a:pt x="9046" y="11476"/>
                    <a:pt x="6585" y="11476"/>
                  </a:cubicBezTo>
                  <a:cubicBezTo>
                    <a:pt x="6140" y="11476"/>
                    <a:pt x="5687" y="11421"/>
                    <a:pt x="5236" y="11307"/>
                  </a:cubicBezTo>
                  <a:cubicBezTo>
                    <a:pt x="2284" y="10563"/>
                    <a:pt x="495" y="7555"/>
                    <a:pt x="1241" y="4610"/>
                  </a:cubicBezTo>
                  <a:cubicBezTo>
                    <a:pt x="1874" y="2119"/>
                    <a:pt x="4128" y="447"/>
                    <a:pt x="6590" y="447"/>
                  </a:cubicBezTo>
                  <a:close/>
                  <a:moveTo>
                    <a:pt x="19859" y="1666"/>
                  </a:moveTo>
                  <a:cubicBezTo>
                    <a:pt x="20305" y="1666"/>
                    <a:pt x="20757" y="1720"/>
                    <a:pt x="21208" y="1835"/>
                  </a:cubicBezTo>
                  <a:cubicBezTo>
                    <a:pt x="24150" y="2582"/>
                    <a:pt x="25939" y="5589"/>
                    <a:pt x="25192" y="8531"/>
                  </a:cubicBezTo>
                  <a:cubicBezTo>
                    <a:pt x="24560" y="11032"/>
                    <a:pt x="22309" y="12698"/>
                    <a:pt x="19848" y="12698"/>
                  </a:cubicBezTo>
                  <a:cubicBezTo>
                    <a:pt x="19401" y="12698"/>
                    <a:pt x="18948" y="12643"/>
                    <a:pt x="18496" y="12528"/>
                  </a:cubicBezTo>
                  <a:cubicBezTo>
                    <a:pt x="15551" y="11781"/>
                    <a:pt x="13764" y="8774"/>
                    <a:pt x="14509" y="5832"/>
                  </a:cubicBezTo>
                  <a:cubicBezTo>
                    <a:pt x="15141" y="3338"/>
                    <a:pt x="17395" y="1666"/>
                    <a:pt x="19859" y="1666"/>
                  </a:cubicBezTo>
                  <a:close/>
                  <a:moveTo>
                    <a:pt x="6583" y="0"/>
                  </a:moveTo>
                  <a:cubicBezTo>
                    <a:pt x="3915" y="0"/>
                    <a:pt x="1487" y="1800"/>
                    <a:pt x="810" y="4494"/>
                  </a:cubicBezTo>
                  <a:cubicBezTo>
                    <a:pt x="0" y="7681"/>
                    <a:pt x="1935" y="10941"/>
                    <a:pt x="5122" y="11738"/>
                  </a:cubicBezTo>
                  <a:cubicBezTo>
                    <a:pt x="5613" y="11863"/>
                    <a:pt x="6104" y="11923"/>
                    <a:pt x="6589" y="11923"/>
                  </a:cubicBezTo>
                  <a:cubicBezTo>
                    <a:pt x="9250" y="11923"/>
                    <a:pt x="11681" y="10123"/>
                    <a:pt x="12364" y="7429"/>
                  </a:cubicBezTo>
                  <a:cubicBezTo>
                    <a:pt x="12460" y="7040"/>
                    <a:pt x="12523" y="6652"/>
                    <a:pt x="12543" y="6273"/>
                  </a:cubicBezTo>
                  <a:cubicBezTo>
                    <a:pt x="12720" y="6190"/>
                    <a:pt x="12905" y="6150"/>
                    <a:pt x="13088" y="6150"/>
                  </a:cubicBezTo>
                  <a:cubicBezTo>
                    <a:pt x="13395" y="6150"/>
                    <a:pt x="13694" y="6264"/>
                    <a:pt x="13931" y="6483"/>
                  </a:cubicBezTo>
                  <a:cubicBezTo>
                    <a:pt x="13585" y="9404"/>
                    <a:pt x="15455" y="12223"/>
                    <a:pt x="18390" y="12960"/>
                  </a:cubicBezTo>
                  <a:cubicBezTo>
                    <a:pt x="18879" y="13084"/>
                    <a:pt x="19370" y="13143"/>
                    <a:pt x="19854" y="13143"/>
                  </a:cubicBezTo>
                  <a:cubicBezTo>
                    <a:pt x="22516" y="13143"/>
                    <a:pt x="24948" y="11344"/>
                    <a:pt x="25634" y="8647"/>
                  </a:cubicBezTo>
                  <a:cubicBezTo>
                    <a:pt x="26023" y="7093"/>
                    <a:pt x="25760" y="5526"/>
                    <a:pt x="25023" y="4232"/>
                  </a:cubicBezTo>
                  <a:cubicBezTo>
                    <a:pt x="25191" y="4229"/>
                    <a:pt x="25359" y="4228"/>
                    <a:pt x="25527" y="4228"/>
                  </a:cubicBezTo>
                  <a:cubicBezTo>
                    <a:pt x="27205" y="4228"/>
                    <a:pt x="28868" y="4365"/>
                    <a:pt x="30532" y="4643"/>
                  </a:cubicBezTo>
                  <a:cubicBezTo>
                    <a:pt x="31458" y="4800"/>
                    <a:pt x="32424" y="4958"/>
                    <a:pt x="33277" y="5347"/>
                  </a:cubicBezTo>
                  <a:cubicBezTo>
                    <a:pt x="34243" y="5799"/>
                    <a:pt x="34569" y="6841"/>
                    <a:pt x="34834" y="7787"/>
                  </a:cubicBezTo>
                  <a:cubicBezTo>
                    <a:pt x="34866" y="7893"/>
                    <a:pt x="34952" y="7939"/>
                    <a:pt x="35039" y="7939"/>
                  </a:cubicBezTo>
                  <a:cubicBezTo>
                    <a:pt x="35177" y="7939"/>
                    <a:pt x="35320" y="7827"/>
                    <a:pt x="35275" y="7661"/>
                  </a:cubicBezTo>
                  <a:cubicBezTo>
                    <a:pt x="35053" y="6891"/>
                    <a:pt x="34811" y="6177"/>
                    <a:pt x="34296" y="5556"/>
                  </a:cubicBezTo>
                  <a:cubicBezTo>
                    <a:pt x="33698" y="4832"/>
                    <a:pt x="32646" y="4610"/>
                    <a:pt x="31783" y="4421"/>
                  </a:cubicBezTo>
                  <a:cubicBezTo>
                    <a:pt x="29721" y="3971"/>
                    <a:pt x="27606" y="3772"/>
                    <a:pt x="25501" y="3772"/>
                  </a:cubicBezTo>
                  <a:cubicBezTo>
                    <a:pt x="25248" y="3772"/>
                    <a:pt x="24994" y="3774"/>
                    <a:pt x="24741" y="3780"/>
                  </a:cubicBezTo>
                  <a:cubicBezTo>
                    <a:pt x="23951" y="2645"/>
                    <a:pt x="22762" y="1772"/>
                    <a:pt x="21312" y="1403"/>
                  </a:cubicBezTo>
                  <a:cubicBezTo>
                    <a:pt x="20822" y="1279"/>
                    <a:pt x="20331" y="1220"/>
                    <a:pt x="19847" y="1220"/>
                  </a:cubicBezTo>
                  <a:cubicBezTo>
                    <a:pt x="17186" y="1220"/>
                    <a:pt x="14753" y="3019"/>
                    <a:pt x="14067" y="5715"/>
                  </a:cubicBezTo>
                  <a:cubicBezTo>
                    <a:pt x="14047" y="5809"/>
                    <a:pt x="14037" y="5895"/>
                    <a:pt x="14017" y="5978"/>
                  </a:cubicBezTo>
                  <a:cubicBezTo>
                    <a:pt x="13736" y="5800"/>
                    <a:pt x="13405" y="5706"/>
                    <a:pt x="13072" y="5706"/>
                  </a:cubicBezTo>
                  <a:cubicBezTo>
                    <a:pt x="12894" y="5706"/>
                    <a:pt x="12716" y="5733"/>
                    <a:pt x="12543" y="5789"/>
                  </a:cubicBezTo>
                  <a:cubicBezTo>
                    <a:pt x="12460" y="3192"/>
                    <a:pt x="10694" y="848"/>
                    <a:pt x="8054" y="184"/>
                  </a:cubicBezTo>
                  <a:cubicBezTo>
                    <a:pt x="7562" y="60"/>
                    <a:pt x="7069" y="0"/>
                    <a:pt x="6583" y="0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86"/>
          <p:cNvSpPr/>
          <p:nvPr/>
        </p:nvSpPr>
        <p:spPr>
          <a:xfrm>
            <a:off x="3936388" y="567738"/>
            <a:ext cx="3010314" cy="331370"/>
          </a:xfrm>
          <a:custGeom>
            <a:avLst/>
            <a:gdLst/>
            <a:ahLst/>
            <a:cxnLst/>
            <a:rect l="l" t="t" r="r" b="b"/>
            <a:pathLst>
              <a:path w="53742" h="7361" extrusionOk="0">
                <a:moveTo>
                  <a:pt x="0" y="6198"/>
                </a:moveTo>
                <a:cubicBezTo>
                  <a:pt x="4208" y="4095"/>
                  <a:pt x="9112" y="-1838"/>
                  <a:pt x="13028" y="770"/>
                </a:cubicBezTo>
                <a:cubicBezTo>
                  <a:pt x="14082" y="1472"/>
                  <a:pt x="12132" y="3674"/>
                  <a:pt x="13028" y="4570"/>
                </a:cubicBezTo>
                <a:cubicBezTo>
                  <a:pt x="14307" y="5849"/>
                  <a:pt x="16661" y="4794"/>
                  <a:pt x="18456" y="4570"/>
                </a:cubicBezTo>
                <a:cubicBezTo>
                  <a:pt x="21421" y="4199"/>
                  <a:pt x="24607" y="3424"/>
                  <a:pt x="26056" y="2941"/>
                </a:cubicBezTo>
                <a:cubicBezTo>
                  <a:pt x="26981" y="2633"/>
                  <a:pt x="29696" y="1547"/>
                  <a:pt x="28771" y="1855"/>
                </a:cubicBezTo>
                <a:cubicBezTo>
                  <a:pt x="24357" y="3326"/>
                  <a:pt x="19673" y="3835"/>
                  <a:pt x="15199" y="5113"/>
                </a:cubicBezTo>
                <a:cubicBezTo>
                  <a:pt x="14620" y="5278"/>
                  <a:pt x="6988" y="7361"/>
                  <a:pt x="8142" y="7284"/>
                </a:cubicBezTo>
                <a:cubicBezTo>
                  <a:pt x="13633" y="6918"/>
                  <a:pt x="19207" y="6310"/>
                  <a:pt x="24428" y="4570"/>
                </a:cubicBezTo>
                <a:cubicBezTo>
                  <a:pt x="26660" y="3826"/>
                  <a:pt x="29279" y="192"/>
                  <a:pt x="30942" y="1855"/>
                </a:cubicBezTo>
                <a:cubicBezTo>
                  <a:pt x="36330" y="7243"/>
                  <a:pt x="46123" y="3484"/>
                  <a:pt x="53742" y="3484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37" name="Google Shape;1737;p86"/>
          <p:cNvGrpSpPr/>
          <p:nvPr/>
        </p:nvGrpSpPr>
        <p:grpSpPr>
          <a:xfrm>
            <a:off x="5509375" y="1083792"/>
            <a:ext cx="1455987" cy="1462963"/>
            <a:chOff x="5509375" y="1083792"/>
            <a:chExt cx="1455987" cy="1462963"/>
          </a:xfrm>
        </p:grpSpPr>
        <p:sp>
          <p:nvSpPr>
            <p:cNvPr id="1738" name="Google Shape;1738;p86"/>
            <p:cNvSpPr/>
            <p:nvPr/>
          </p:nvSpPr>
          <p:spPr>
            <a:xfrm>
              <a:off x="5770150" y="1136972"/>
              <a:ext cx="149529" cy="106887"/>
            </a:xfrm>
            <a:custGeom>
              <a:avLst/>
              <a:gdLst/>
              <a:ahLst/>
              <a:cxnLst/>
              <a:rect l="l" t="t" r="r" b="b"/>
              <a:pathLst>
                <a:path w="7150" h="5111" extrusionOk="0">
                  <a:moveTo>
                    <a:pt x="1" y="1"/>
                  </a:moveTo>
                  <a:cubicBezTo>
                    <a:pt x="888" y="2551"/>
                    <a:pt x="3365" y="4442"/>
                    <a:pt x="6036" y="4743"/>
                  </a:cubicBezTo>
                  <a:lnTo>
                    <a:pt x="6036" y="4743"/>
                  </a:lnTo>
                  <a:cubicBezTo>
                    <a:pt x="5036" y="2264"/>
                    <a:pt x="2657" y="381"/>
                    <a:pt x="1" y="1"/>
                  </a:cubicBezTo>
                  <a:close/>
                  <a:moveTo>
                    <a:pt x="6036" y="4743"/>
                  </a:moveTo>
                  <a:lnTo>
                    <a:pt x="6036" y="4743"/>
                  </a:lnTo>
                  <a:cubicBezTo>
                    <a:pt x="6085" y="4864"/>
                    <a:pt x="6131" y="4987"/>
                    <a:pt x="6173" y="5111"/>
                  </a:cubicBezTo>
                  <a:lnTo>
                    <a:pt x="7149" y="4775"/>
                  </a:lnTo>
                  <a:lnTo>
                    <a:pt x="7149" y="4775"/>
                  </a:lnTo>
                  <a:cubicBezTo>
                    <a:pt x="7026" y="4782"/>
                    <a:pt x="6903" y="4786"/>
                    <a:pt x="6779" y="4786"/>
                  </a:cubicBezTo>
                  <a:cubicBezTo>
                    <a:pt x="6531" y="4786"/>
                    <a:pt x="6283" y="4771"/>
                    <a:pt x="6036" y="4743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6"/>
            <p:cNvSpPr/>
            <p:nvPr/>
          </p:nvSpPr>
          <p:spPr>
            <a:xfrm>
              <a:off x="5889998" y="1083792"/>
              <a:ext cx="48560" cy="161596"/>
            </a:xfrm>
            <a:custGeom>
              <a:avLst/>
              <a:gdLst/>
              <a:ahLst/>
              <a:cxnLst/>
              <a:rect l="l" t="t" r="r" b="b"/>
              <a:pathLst>
                <a:path w="2322" h="7727" extrusionOk="0">
                  <a:moveTo>
                    <a:pt x="1408" y="0"/>
                  </a:moveTo>
                  <a:cubicBezTo>
                    <a:pt x="492" y="924"/>
                    <a:pt x="94" y="2259"/>
                    <a:pt x="41" y="3563"/>
                  </a:cubicBezTo>
                  <a:cubicBezTo>
                    <a:pt x="0" y="4858"/>
                    <a:pt x="263" y="6150"/>
                    <a:pt x="535" y="7421"/>
                  </a:cubicBezTo>
                  <a:lnTo>
                    <a:pt x="661" y="7727"/>
                  </a:lnTo>
                  <a:cubicBezTo>
                    <a:pt x="1103" y="7023"/>
                    <a:pt x="1461" y="6276"/>
                    <a:pt x="1754" y="5499"/>
                  </a:cubicBezTo>
                  <a:cubicBezTo>
                    <a:pt x="2092" y="4593"/>
                    <a:pt x="2322" y="3647"/>
                    <a:pt x="2301" y="2680"/>
                  </a:cubicBezTo>
                  <a:cubicBezTo>
                    <a:pt x="2291" y="1724"/>
                    <a:pt x="2006" y="745"/>
                    <a:pt x="140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6"/>
            <p:cNvSpPr/>
            <p:nvPr/>
          </p:nvSpPr>
          <p:spPr>
            <a:xfrm>
              <a:off x="6215142" y="1226330"/>
              <a:ext cx="750219" cy="655231"/>
            </a:xfrm>
            <a:custGeom>
              <a:avLst/>
              <a:gdLst/>
              <a:ahLst/>
              <a:cxnLst/>
              <a:rect l="l" t="t" r="r" b="b"/>
              <a:pathLst>
                <a:path w="35873" h="31331" extrusionOk="0">
                  <a:moveTo>
                    <a:pt x="18586" y="1"/>
                  </a:moveTo>
                  <a:cubicBezTo>
                    <a:pt x="17442" y="1"/>
                    <a:pt x="16300" y="92"/>
                    <a:pt x="15183" y="260"/>
                  </a:cubicBezTo>
                  <a:cubicBezTo>
                    <a:pt x="9569" y="1100"/>
                    <a:pt x="4217" y="3633"/>
                    <a:pt x="1" y="7451"/>
                  </a:cubicBezTo>
                  <a:cubicBezTo>
                    <a:pt x="1893" y="11213"/>
                    <a:pt x="4373" y="14493"/>
                    <a:pt x="7086" y="17711"/>
                  </a:cubicBezTo>
                  <a:cubicBezTo>
                    <a:pt x="9137" y="16240"/>
                    <a:pt x="11418" y="15084"/>
                    <a:pt x="13815" y="14274"/>
                  </a:cubicBezTo>
                  <a:cubicBezTo>
                    <a:pt x="15333" y="13753"/>
                    <a:pt x="16942" y="13381"/>
                    <a:pt x="18536" y="13381"/>
                  </a:cubicBezTo>
                  <a:cubicBezTo>
                    <a:pt x="19229" y="13381"/>
                    <a:pt x="19919" y="13451"/>
                    <a:pt x="20598" y="13610"/>
                  </a:cubicBezTo>
                  <a:cubicBezTo>
                    <a:pt x="21837" y="13895"/>
                    <a:pt x="23550" y="14610"/>
                    <a:pt x="24297" y="15705"/>
                  </a:cubicBezTo>
                  <a:cubicBezTo>
                    <a:pt x="25370" y="17282"/>
                    <a:pt x="23929" y="20360"/>
                    <a:pt x="23447" y="22000"/>
                  </a:cubicBezTo>
                  <a:cubicBezTo>
                    <a:pt x="22972" y="23620"/>
                    <a:pt x="22584" y="25313"/>
                    <a:pt x="22836" y="26974"/>
                  </a:cubicBezTo>
                  <a:cubicBezTo>
                    <a:pt x="23046" y="28308"/>
                    <a:pt x="23457" y="29583"/>
                    <a:pt x="24277" y="30685"/>
                  </a:cubicBezTo>
                  <a:cubicBezTo>
                    <a:pt x="24513" y="31004"/>
                    <a:pt x="24868" y="31331"/>
                    <a:pt x="25246" y="31331"/>
                  </a:cubicBezTo>
                  <a:cubicBezTo>
                    <a:pt x="25304" y="31331"/>
                    <a:pt x="25363" y="31323"/>
                    <a:pt x="25423" y="31306"/>
                  </a:cubicBezTo>
                  <a:cubicBezTo>
                    <a:pt x="25602" y="30327"/>
                    <a:pt x="25190" y="29267"/>
                    <a:pt x="25107" y="28288"/>
                  </a:cubicBezTo>
                  <a:cubicBezTo>
                    <a:pt x="24918" y="26027"/>
                    <a:pt x="24729" y="23999"/>
                    <a:pt x="26074" y="22000"/>
                  </a:cubicBezTo>
                  <a:lnTo>
                    <a:pt x="26074" y="22000"/>
                  </a:lnTo>
                  <a:cubicBezTo>
                    <a:pt x="25811" y="23600"/>
                    <a:pt x="25874" y="25240"/>
                    <a:pt x="26243" y="26817"/>
                  </a:cubicBezTo>
                  <a:cubicBezTo>
                    <a:pt x="26442" y="27657"/>
                    <a:pt x="26790" y="28677"/>
                    <a:pt x="27222" y="29434"/>
                  </a:cubicBezTo>
                  <a:cubicBezTo>
                    <a:pt x="27474" y="29885"/>
                    <a:pt x="27840" y="30350"/>
                    <a:pt x="28261" y="30655"/>
                  </a:cubicBezTo>
                  <a:cubicBezTo>
                    <a:pt x="28324" y="30693"/>
                    <a:pt x="29053" y="31011"/>
                    <a:pt x="29379" y="31011"/>
                  </a:cubicBezTo>
                  <a:cubicBezTo>
                    <a:pt x="29483" y="31011"/>
                    <a:pt x="29546" y="30979"/>
                    <a:pt x="29533" y="30895"/>
                  </a:cubicBezTo>
                  <a:cubicBezTo>
                    <a:pt x="29281" y="29204"/>
                    <a:pt x="28357" y="27677"/>
                    <a:pt x="28251" y="25987"/>
                  </a:cubicBezTo>
                  <a:cubicBezTo>
                    <a:pt x="28156" y="24306"/>
                    <a:pt x="28125" y="22779"/>
                    <a:pt x="28680" y="21153"/>
                  </a:cubicBezTo>
                  <a:lnTo>
                    <a:pt x="28680" y="21153"/>
                  </a:lnTo>
                  <a:cubicBezTo>
                    <a:pt x="28281" y="22343"/>
                    <a:pt x="28749" y="23715"/>
                    <a:pt x="29061" y="24872"/>
                  </a:cubicBezTo>
                  <a:cubicBezTo>
                    <a:pt x="29440" y="26249"/>
                    <a:pt x="29964" y="27614"/>
                    <a:pt x="30911" y="28710"/>
                  </a:cubicBezTo>
                  <a:cubicBezTo>
                    <a:pt x="31269" y="29141"/>
                    <a:pt x="31731" y="29530"/>
                    <a:pt x="32288" y="29613"/>
                  </a:cubicBezTo>
                  <a:cubicBezTo>
                    <a:pt x="32331" y="29618"/>
                    <a:pt x="32374" y="29622"/>
                    <a:pt x="32419" y="29622"/>
                  </a:cubicBezTo>
                  <a:cubicBezTo>
                    <a:pt x="32538" y="29622"/>
                    <a:pt x="32661" y="29598"/>
                    <a:pt x="32760" y="29530"/>
                  </a:cubicBezTo>
                  <a:cubicBezTo>
                    <a:pt x="33088" y="29308"/>
                    <a:pt x="32962" y="28803"/>
                    <a:pt x="32783" y="28447"/>
                  </a:cubicBezTo>
                  <a:cubicBezTo>
                    <a:pt x="32215" y="27269"/>
                    <a:pt x="31562" y="26123"/>
                    <a:pt x="31163" y="24882"/>
                  </a:cubicBezTo>
                  <a:cubicBezTo>
                    <a:pt x="30764" y="23640"/>
                    <a:pt x="30628" y="22265"/>
                    <a:pt x="31100" y="21044"/>
                  </a:cubicBezTo>
                  <a:lnTo>
                    <a:pt x="31100" y="21044"/>
                  </a:lnTo>
                  <a:cubicBezTo>
                    <a:pt x="30901" y="21581"/>
                    <a:pt x="31352" y="22747"/>
                    <a:pt x="31541" y="23252"/>
                  </a:cubicBezTo>
                  <a:cubicBezTo>
                    <a:pt x="31804" y="23999"/>
                    <a:pt x="32172" y="24692"/>
                    <a:pt x="32647" y="25323"/>
                  </a:cubicBezTo>
                  <a:cubicBezTo>
                    <a:pt x="33118" y="25954"/>
                    <a:pt x="33676" y="26522"/>
                    <a:pt x="34307" y="26984"/>
                  </a:cubicBezTo>
                  <a:cubicBezTo>
                    <a:pt x="34495" y="27119"/>
                    <a:pt x="35149" y="27536"/>
                    <a:pt x="35530" y="27536"/>
                  </a:cubicBezTo>
                  <a:cubicBezTo>
                    <a:pt x="35745" y="27536"/>
                    <a:pt x="35873" y="27402"/>
                    <a:pt x="35778" y="27006"/>
                  </a:cubicBezTo>
                  <a:cubicBezTo>
                    <a:pt x="35495" y="25848"/>
                    <a:pt x="34612" y="25061"/>
                    <a:pt x="34055" y="24052"/>
                  </a:cubicBezTo>
                  <a:cubicBezTo>
                    <a:pt x="33487" y="23022"/>
                    <a:pt x="33749" y="22043"/>
                    <a:pt x="34034" y="20928"/>
                  </a:cubicBezTo>
                  <a:cubicBezTo>
                    <a:pt x="34526" y="19078"/>
                    <a:pt x="35336" y="16933"/>
                    <a:pt x="35084" y="14988"/>
                  </a:cubicBezTo>
                  <a:cubicBezTo>
                    <a:pt x="34885" y="13358"/>
                    <a:pt x="34506" y="11582"/>
                    <a:pt x="33939" y="10027"/>
                  </a:cubicBezTo>
                  <a:cubicBezTo>
                    <a:pt x="32730" y="6671"/>
                    <a:pt x="30333" y="3908"/>
                    <a:pt x="27242" y="2129"/>
                  </a:cubicBezTo>
                  <a:cubicBezTo>
                    <a:pt x="24628" y="630"/>
                    <a:pt x="21600" y="1"/>
                    <a:pt x="18586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6"/>
            <p:cNvSpPr/>
            <p:nvPr/>
          </p:nvSpPr>
          <p:spPr>
            <a:xfrm>
              <a:off x="6158198" y="1198977"/>
              <a:ext cx="439763" cy="439240"/>
            </a:xfrm>
            <a:custGeom>
              <a:avLst/>
              <a:gdLst/>
              <a:ahLst/>
              <a:cxnLst/>
              <a:rect l="l" t="t" r="r" b="b"/>
              <a:pathLst>
                <a:path w="21028" h="21003" extrusionOk="0">
                  <a:moveTo>
                    <a:pt x="14742" y="1"/>
                  </a:moveTo>
                  <a:cubicBezTo>
                    <a:pt x="12166" y="705"/>
                    <a:pt x="9600" y="1505"/>
                    <a:pt x="7235" y="2756"/>
                  </a:cubicBezTo>
                  <a:cubicBezTo>
                    <a:pt x="4838" y="4028"/>
                    <a:pt x="2030" y="6077"/>
                    <a:pt x="821" y="8590"/>
                  </a:cubicBezTo>
                  <a:cubicBezTo>
                    <a:pt x="64" y="10157"/>
                    <a:pt x="1" y="12006"/>
                    <a:pt x="443" y="13689"/>
                  </a:cubicBezTo>
                  <a:cubicBezTo>
                    <a:pt x="874" y="15372"/>
                    <a:pt x="1777" y="16907"/>
                    <a:pt x="2860" y="18262"/>
                  </a:cubicBezTo>
                  <a:cubicBezTo>
                    <a:pt x="3627" y="19220"/>
                    <a:pt x="4510" y="20114"/>
                    <a:pt x="5635" y="20596"/>
                  </a:cubicBezTo>
                  <a:cubicBezTo>
                    <a:pt x="6318" y="20885"/>
                    <a:pt x="7031" y="21003"/>
                    <a:pt x="7756" y="21003"/>
                  </a:cubicBezTo>
                  <a:cubicBezTo>
                    <a:pt x="9276" y="21003"/>
                    <a:pt x="10849" y="20483"/>
                    <a:pt x="12302" y="19935"/>
                  </a:cubicBezTo>
                  <a:cubicBezTo>
                    <a:pt x="13932" y="19397"/>
                    <a:pt x="15476" y="18547"/>
                    <a:pt x="17106" y="18022"/>
                  </a:cubicBezTo>
                  <a:cubicBezTo>
                    <a:pt x="18368" y="17611"/>
                    <a:pt x="19725" y="17391"/>
                    <a:pt x="21027" y="17139"/>
                  </a:cubicBezTo>
                  <a:cubicBezTo>
                    <a:pt x="21007" y="14552"/>
                    <a:pt x="20649" y="11986"/>
                    <a:pt x="19882" y="9526"/>
                  </a:cubicBezTo>
                  <a:cubicBezTo>
                    <a:pt x="18767" y="5951"/>
                    <a:pt x="16864" y="2945"/>
                    <a:pt x="14742" y="1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6"/>
            <p:cNvSpPr/>
            <p:nvPr/>
          </p:nvSpPr>
          <p:spPr>
            <a:xfrm>
              <a:off x="6421149" y="1208847"/>
              <a:ext cx="140976" cy="357532"/>
            </a:xfrm>
            <a:custGeom>
              <a:avLst/>
              <a:gdLst/>
              <a:ahLst/>
              <a:cxnLst/>
              <a:rect l="l" t="t" r="r" b="b"/>
              <a:pathLst>
                <a:path w="6741" h="17096" extrusionOk="0">
                  <a:moveTo>
                    <a:pt x="505" y="1"/>
                  </a:moveTo>
                  <a:cubicBezTo>
                    <a:pt x="339" y="54"/>
                    <a:pt x="169" y="107"/>
                    <a:pt x="0" y="160"/>
                  </a:cubicBezTo>
                  <a:cubicBezTo>
                    <a:pt x="3407" y="5236"/>
                    <a:pt x="5531" y="11052"/>
                    <a:pt x="6235" y="17096"/>
                  </a:cubicBezTo>
                  <a:cubicBezTo>
                    <a:pt x="6404" y="17065"/>
                    <a:pt x="6571" y="17023"/>
                    <a:pt x="6740" y="16992"/>
                  </a:cubicBezTo>
                  <a:cubicBezTo>
                    <a:pt x="6026" y="10936"/>
                    <a:pt x="3891" y="5100"/>
                    <a:pt x="50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6"/>
            <p:cNvSpPr/>
            <p:nvPr/>
          </p:nvSpPr>
          <p:spPr>
            <a:xfrm>
              <a:off x="5589845" y="1209203"/>
              <a:ext cx="708037" cy="662028"/>
            </a:xfrm>
            <a:custGeom>
              <a:avLst/>
              <a:gdLst/>
              <a:ahLst/>
              <a:cxnLst/>
              <a:rect l="l" t="t" r="r" b="b"/>
              <a:pathLst>
                <a:path w="33856" h="31656" extrusionOk="0">
                  <a:moveTo>
                    <a:pt x="16004" y="0"/>
                  </a:moveTo>
                  <a:cubicBezTo>
                    <a:pt x="11294" y="0"/>
                    <a:pt x="6708" y="2188"/>
                    <a:pt x="3460" y="5787"/>
                  </a:cubicBezTo>
                  <a:cubicBezTo>
                    <a:pt x="3387" y="5863"/>
                    <a:pt x="3314" y="5946"/>
                    <a:pt x="3251" y="6019"/>
                  </a:cubicBezTo>
                  <a:cubicBezTo>
                    <a:pt x="589" y="9057"/>
                    <a:pt x="1" y="13496"/>
                    <a:pt x="811" y="17384"/>
                  </a:cubicBezTo>
                  <a:cubicBezTo>
                    <a:pt x="884" y="17763"/>
                    <a:pt x="980" y="18141"/>
                    <a:pt x="1083" y="18509"/>
                  </a:cubicBezTo>
                  <a:cubicBezTo>
                    <a:pt x="2325" y="22862"/>
                    <a:pt x="4523" y="27225"/>
                    <a:pt x="8590" y="29582"/>
                  </a:cubicBezTo>
                  <a:cubicBezTo>
                    <a:pt x="11007" y="30983"/>
                    <a:pt x="13784" y="31656"/>
                    <a:pt x="16574" y="31656"/>
                  </a:cubicBezTo>
                  <a:cubicBezTo>
                    <a:pt x="21502" y="31656"/>
                    <a:pt x="26471" y="29557"/>
                    <a:pt x="29566" y="25670"/>
                  </a:cubicBezTo>
                  <a:cubicBezTo>
                    <a:pt x="33856" y="20276"/>
                    <a:pt x="32246" y="13496"/>
                    <a:pt x="29241" y="7912"/>
                  </a:cubicBezTo>
                  <a:cubicBezTo>
                    <a:pt x="27537" y="4737"/>
                    <a:pt x="24646" y="2214"/>
                    <a:pt x="21259" y="953"/>
                  </a:cubicBezTo>
                  <a:cubicBezTo>
                    <a:pt x="19532" y="304"/>
                    <a:pt x="17759" y="0"/>
                    <a:pt x="16004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6"/>
            <p:cNvSpPr/>
            <p:nvPr/>
          </p:nvSpPr>
          <p:spPr>
            <a:xfrm>
              <a:off x="5589845" y="1209203"/>
              <a:ext cx="604663" cy="372799"/>
            </a:xfrm>
            <a:custGeom>
              <a:avLst/>
              <a:gdLst/>
              <a:ahLst/>
              <a:cxnLst/>
              <a:rect l="l" t="t" r="r" b="b"/>
              <a:pathLst>
                <a:path w="28913" h="17826" extrusionOk="0">
                  <a:moveTo>
                    <a:pt x="16004" y="0"/>
                  </a:moveTo>
                  <a:cubicBezTo>
                    <a:pt x="11294" y="0"/>
                    <a:pt x="6708" y="2188"/>
                    <a:pt x="3460" y="5787"/>
                  </a:cubicBezTo>
                  <a:cubicBezTo>
                    <a:pt x="3387" y="5863"/>
                    <a:pt x="3314" y="5946"/>
                    <a:pt x="3251" y="6019"/>
                  </a:cubicBezTo>
                  <a:cubicBezTo>
                    <a:pt x="589" y="9057"/>
                    <a:pt x="1" y="13496"/>
                    <a:pt x="811" y="17384"/>
                  </a:cubicBezTo>
                  <a:cubicBezTo>
                    <a:pt x="841" y="17533"/>
                    <a:pt x="884" y="17679"/>
                    <a:pt x="917" y="17826"/>
                  </a:cubicBezTo>
                  <a:cubicBezTo>
                    <a:pt x="7371" y="15976"/>
                    <a:pt x="12870" y="10834"/>
                    <a:pt x="14971" y="4432"/>
                  </a:cubicBezTo>
                  <a:cubicBezTo>
                    <a:pt x="15476" y="5598"/>
                    <a:pt x="16561" y="6398"/>
                    <a:pt x="17674" y="6986"/>
                  </a:cubicBezTo>
                  <a:cubicBezTo>
                    <a:pt x="19513" y="7942"/>
                    <a:pt x="21585" y="8420"/>
                    <a:pt x="23658" y="8420"/>
                  </a:cubicBezTo>
                  <a:cubicBezTo>
                    <a:pt x="25461" y="8420"/>
                    <a:pt x="27264" y="8058"/>
                    <a:pt x="28912" y="7334"/>
                  </a:cubicBezTo>
                  <a:cubicBezTo>
                    <a:pt x="27179" y="4422"/>
                    <a:pt x="24434" y="2128"/>
                    <a:pt x="21259" y="953"/>
                  </a:cubicBezTo>
                  <a:cubicBezTo>
                    <a:pt x="19532" y="304"/>
                    <a:pt x="17759" y="0"/>
                    <a:pt x="16004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6"/>
            <p:cNvSpPr/>
            <p:nvPr/>
          </p:nvSpPr>
          <p:spPr>
            <a:xfrm>
              <a:off x="5509375" y="1589890"/>
              <a:ext cx="240125" cy="248177"/>
            </a:xfrm>
            <a:custGeom>
              <a:avLst/>
              <a:gdLst/>
              <a:ahLst/>
              <a:cxnLst/>
              <a:rect l="l" t="t" r="r" b="b"/>
              <a:pathLst>
                <a:path w="11482" h="11867" extrusionOk="0">
                  <a:moveTo>
                    <a:pt x="4838" y="0"/>
                  </a:moveTo>
                  <a:cubicBezTo>
                    <a:pt x="2451" y="591"/>
                    <a:pt x="548" y="2756"/>
                    <a:pt x="273" y="5196"/>
                  </a:cubicBezTo>
                  <a:cubicBezTo>
                    <a:pt x="1" y="7633"/>
                    <a:pt x="1369" y="10179"/>
                    <a:pt x="3566" y="11282"/>
                  </a:cubicBezTo>
                  <a:cubicBezTo>
                    <a:pt x="4326" y="11667"/>
                    <a:pt x="5326" y="11867"/>
                    <a:pt x="6367" y="11867"/>
                  </a:cubicBezTo>
                  <a:cubicBezTo>
                    <a:pt x="8422" y="11867"/>
                    <a:pt x="10638" y="11088"/>
                    <a:pt x="11482" y="9422"/>
                  </a:cubicBezTo>
                  <a:lnTo>
                    <a:pt x="4838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6"/>
            <p:cNvSpPr/>
            <p:nvPr/>
          </p:nvSpPr>
          <p:spPr>
            <a:xfrm>
              <a:off x="5856748" y="1589033"/>
              <a:ext cx="272269" cy="179707"/>
            </a:xfrm>
            <a:custGeom>
              <a:avLst/>
              <a:gdLst/>
              <a:ahLst/>
              <a:cxnLst/>
              <a:rect l="l" t="t" r="r" b="b"/>
              <a:pathLst>
                <a:path w="13019" h="8593" extrusionOk="0">
                  <a:moveTo>
                    <a:pt x="11936" y="1"/>
                  </a:moveTo>
                  <a:lnTo>
                    <a:pt x="11936" y="1"/>
                  </a:lnTo>
                  <a:cubicBezTo>
                    <a:pt x="7939" y="861"/>
                    <a:pt x="3955" y="1744"/>
                    <a:pt x="1" y="2786"/>
                  </a:cubicBezTo>
                  <a:cubicBezTo>
                    <a:pt x="54" y="3049"/>
                    <a:pt x="127" y="3311"/>
                    <a:pt x="213" y="3574"/>
                  </a:cubicBezTo>
                  <a:cubicBezTo>
                    <a:pt x="1164" y="6606"/>
                    <a:pt x="3779" y="8592"/>
                    <a:pt x="6487" y="8592"/>
                  </a:cubicBezTo>
                  <a:cubicBezTo>
                    <a:pt x="7038" y="8592"/>
                    <a:pt x="7593" y="8510"/>
                    <a:pt x="8138" y="8338"/>
                  </a:cubicBezTo>
                  <a:cubicBezTo>
                    <a:pt x="11335" y="7328"/>
                    <a:pt x="13018" y="3617"/>
                    <a:pt x="1193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6"/>
            <p:cNvSpPr/>
            <p:nvPr/>
          </p:nvSpPr>
          <p:spPr>
            <a:xfrm>
              <a:off x="5907774" y="1659549"/>
              <a:ext cx="196375" cy="109209"/>
            </a:xfrm>
            <a:custGeom>
              <a:avLst/>
              <a:gdLst/>
              <a:ahLst/>
              <a:cxnLst/>
              <a:rect l="l" t="t" r="r" b="b"/>
              <a:pathLst>
                <a:path w="9390" h="5222" extrusionOk="0">
                  <a:moveTo>
                    <a:pt x="5586" y="1"/>
                  </a:moveTo>
                  <a:cubicBezTo>
                    <a:pt x="4525" y="1"/>
                    <a:pt x="3450" y="276"/>
                    <a:pt x="2471" y="855"/>
                  </a:cubicBezTo>
                  <a:cubicBezTo>
                    <a:pt x="1335" y="1526"/>
                    <a:pt x="495" y="2516"/>
                    <a:pt x="1" y="3641"/>
                  </a:cubicBezTo>
                  <a:cubicBezTo>
                    <a:pt x="1158" y="4647"/>
                    <a:pt x="2588" y="5222"/>
                    <a:pt x="4043" y="5222"/>
                  </a:cubicBezTo>
                  <a:cubicBezTo>
                    <a:pt x="4596" y="5222"/>
                    <a:pt x="5152" y="5139"/>
                    <a:pt x="5698" y="4966"/>
                  </a:cubicBezTo>
                  <a:cubicBezTo>
                    <a:pt x="7454" y="4418"/>
                    <a:pt x="8759" y="3040"/>
                    <a:pt x="9390" y="1317"/>
                  </a:cubicBezTo>
                  <a:cubicBezTo>
                    <a:pt x="8300" y="459"/>
                    <a:pt x="6954" y="1"/>
                    <a:pt x="5586" y="1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6"/>
            <p:cNvSpPr/>
            <p:nvPr/>
          </p:nvSpPr>
          <p:spPr>
            <a:xfrm>
              <a:off x="6072040" y="1458582"/>
              <a:ext cx="46406" cy="72464"/>
            </a:xfrm>
            <a:custGeom>
              <a:avLst/>
              <a:gdLst/>
              <a:ahLst/>
              <a:cxnLst/>
              <a:rect l="l" t="t" r="r" b="b"/>
              <a:pathLst>
                <a:path w="2219" h="3465" extrusionOk="0">
                  <a:moveTo>
                    <a:pt x="616" y="0"/>
                  </a:moveTo>
                  <a:cubicBezTo>
                    <a:pt x="570" y="0"/>
                    <a:pt x="525" y="8"/>
                    <a:pt x="482" y="24"/>
                  </a:cubicBezTo>
                  <a:cubicBezTo>
                    <a:pt x="64" y="183"/>
                    <a:pt x="0" y="1076"/>
                    <a:pt x="346" y="2022"/>
                  </a:cubicBezTo>
                  <a:cubicBezTo>
                    <a:pt x="659" y="2862"/>
                    <a:pt x="1188" y="3465"/>
                    <a:pt x="1598" y="3465"/>
                  </a:cubicBezTo>
                  <a:cubicBezTo>
                    <a:pt x="1645" y="3465"/>
                    <a:pt x="1691" y="3457"/>
                    <a:pt x="1734" y="3440"/>
                  </a:cubicBezTo>
                  <a:cubicBezTo>
                    <a:pt x="2155" y="3284"/>
                    <a:pt x="2218" y="2391"/>
                    <a:pt x="1870" y="1445"/>
                  </a:cubicBezTo>
                  <a:cubicBezTo>
                    <a:pt x="1560" y="603"/>
                    <a:pt x="1027" y="0"/>
                    <a:pt x="61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6"/>
            <p:cNvSpPr/>
            <p:nvPr/>
          </p:nvSpPr>
          <p:spPr>
            <a:xfrm>
              <a:off x="5809737" y="1543423"/>
              <a:ext cx="46406" cy="72506"/>
            </a:xfrm>
            <a:custGeom>
              <a:avLst/>
              <a:gdLst/>
              <a:ahLst/>
              <a:cxnLst/>
              <a:rect l="l" t="t" r="r" b="b"/>
              <a:pathLst>
                <a:path w="2219" h="3467" extrusionOk="0">
                  <a:moveTo>
                    <a:pt x="616" y="1"/>
                  </a:moveTo>
                  <a:cubicBezTo>
                    <a:pt x="570" y="1"/>
                    <a:pt x="525" y="8"/>
                    <a:pt x="482" y="24"/>
                  </a:cubicBezTo>
                  <a:cubicBezTo>
                    <a:pt x="63" y="183"/>
                    <a:pt x="0" y="1077"/>
                    <a:pt x="346" y="2023"/>
                  </a:cubicBezTo>
                  <a:cubicBezTo>
                    <a:pt x="659" y="2864"/>
                    <a:pt x="1192" y="3467"/>
                    <a:pt x="1601" y="3467"/>
                  </a:cubicBezTo>
                  <a:cubicBezTo>
                    <a:pt x="1647" y="3467"/>
                    <a:pt x="1691" y="3459"/>
                    <a:pt x="1734" y="3443"/>
                  </a:cubicBezTo>
                  <a:cubicBezTo>
                    <a:pt x="2155" y="3284"/>
                    <a:pt x="2218" y="2391"/>
                    <a:pt x="1870" y="1445"/>
                  </a:cubicBezTo>
                  <a:cubicBezTo>
                    <a:pt x="1559" y="604"/>
                    <a:pt x="1027" y="1"/>
                    <a:pt x="61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6"/>
            <p:cNvSpPr/>
            <p:nvPr/>
          </p:nvSpPr>
          <p:spPr>
            <a:xfrm>
              <a:off x="6013987" y="1352243"/>
              <a:ext cx="89257" cy="85849"/>
            </a:xfrm>
            <a:custGeom>
              <a:avLst/>
              <a:gdLst/>
              <a:ahLst/>
              <a:cxnLst/>
              <a:rect l="l" t="t" r="r" b="b"/>
              <a:pathLst>
                <a:path w="4268" h="4105" extrusionOk="0">
                  <a:moveTo>
                    <a:pt x="3294" y="0"/>
                  </a:moveTo>
                  <a:cubicBezTo>
                    <a:pt x="2719" y="0"/>
                    <a:pt x="1909" y="467"/>
                    <a:pt x="1230" y="1251"/>
                  </a:cubicBezTo>
                  <a:cubicBezTo>
                    <a:pt x="326" y="2290"/>
                    <a:pt x="1" y="3502"/>
                    <a:pt x="506" y="3943"/>
                  </a:cubicBezTo>
                  <a:cubicBezTo>
                    <a:pt x="628" y="4053"/>
                    <a:pt x="790" y="4105"/>
                    <a:pt x="979" y="4105"/>
                  </a:cubicBezTo>
                  <a:cubicBezTo>
                    <a:pt x="1548" y="4105"/>
                    <a:pt x="2358" y="3631"/>
                    <a:pt x="3039" y="2848"/>
                  </a:cubicBezTo>
                  <a:cubicBezTo>
                    <a:pt x="3942" y="1808"/>
                    <a:pt x="4268" y="600"/>
                    <a:pt x="3773" y="158"/>
                  </a:cubicBezTo>
                  <a:cubicBezTo>
                    <a:pt x="3648" y="51"/>
                    <a:pt x="3484" y="0"/>
                    <a:pt x="3294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6"/>
            <p:cNvSpPr/>
            <p:nvPr/>
          </p:nvSpPr>
          <p:spPr>
            <a:xfrm>
              <a:off x="5743989" y="1453270"/>
              <a:ext cx="107306" cy="54960"/>
            </a:xfrm>
            <a:custGeom>
              <a:avLst/>
              <a:gdLst/>
              <a:ahLst/>
              <a:cxnLst/>
              <a:rect l="l" t="t" r="r" b="b"/>
              <a:pathLst>
                <a:path w="5131" h="2628" extrusionOk="0">
                  <a:moveTo>
                    <a:pt x="1759" y="0"/>
                  </a:moveTo>
                  <a:cubicBezTo>
                    <a:pt x="906" y="0"/>
                    <a:pt x="254" y="273"/>
                    <a:pt x="147" y="740"/>
                  </a:cubicBezTo>
                  <a:cubicBezTo>
                    <a:pt x="0" y="1393"/>
                    <a:pt x="957" y="2180"/>
                    <a:pt x="2291" y="2496"/>
                  </a:cubicBezTo>
                  <a:cubicBezTo>
                    <a:pt x="2668" y="2585"/>
                    <a:pt x="3035" y="2627"/>
                    <a:pt x="3369" y="2627"/>
                  </a:cubicBezTo>
                  <a:cubicBezTo>
                    <a:pt x="4220" y="2627"/>
                    <a:pt x="4867" y="2355"/>
                    <a:pt x="4974" y="1888"/>
                  </a:cubicBezTo>
                  <a:cubicBezTo>
                    <a:pt x="5130" y="1234"/>
                    <a:pt x="4174" y="447"/>
                    <a:pt x="2839" y="132"/>
                  </a:cubicBezTo>
                  <a:cubicBezTo>
                    <a:pt x="2462" y="42"/>
                    <a:pt x="2095" y="0"/>
                    <a:pt x="175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6"/>
            <p:cNvSpPr/>
            <p:nvPr/>
          </p:nvSpPr>
          <p:spPr>
            <a:xfrm>
              <a:off x="5938703" y="1512661"/>
              <a:ext cx="85870" cy="66420"/>
            </a:xfrm>
            <a:custGeom>
              <a:avLst/>
              <a:gdLst/>
              <a:ahLst/>
              <a:cxnLst/>
              <a:rect l="l" t="t" r="r" b="b"/>
              <a:pathLst>
                <a:path w="4106" h="3176" extrusionOk="0">
                  <a:moveTo>
                    <a:pt x="3171" y="0"/>
                  </a:moveTo>
                  <a:cubicBezTo>
                    <a:pt x="2996" y="0"/>
                    <a:pt x="2830" y="17"/>
                    <a:pt x="2718" y="24"/>
                  </a:cubicBezTo>
                  <a:cubicBezTo>
                    <a:pt x="1835" y="77"/>
                    <a:pt x="972" y="350"/>
                    <a:pt x="182" y="728"/>
                  </a:cubicBezTo>
                  <a:cubicBezTo>
                    <a:pt x="0" y="820"/>
                    <a:pt x="118" y="1062"/>
                    <a:pt x="290" y="1062"/>
                  </a:cubicBezTo>
                  <a:cubicBezTo>
                    <a:pt x="316" y="1062"/>
                    <a:pt x="343" y="1056"/>
                    <a:pt x="371" y="1044"/>
                  </a:cubicBezTo>
                  <a:cubicBezTo>
                    <a:pt x="569" y="949"/>
                    <a:pt x="2163" y="397"/>
                    <a:pt x="3028" y="397"/>
                  </a:cubicBezTo>
                  <a:cubicBezTo>
                    <a:pt x="3408" y="397"/>
                    <a:pt x="3648" y="504"/>
                    <a:pt x="3568" y="801"/>
                  </a:cubicBezTo>
                  <a:cubicBezTo>
                    <a:pt x="3326" y="1717"/>
                    <a:pt x="2465" y="2454"/>
                    <a:pt x="1655" y="2843"/>
                  </a:cubicBezTo>
                  <a:cubicBezTo>
                    <a:pt x="1471" y="2933"/>
                    <a:pt x="1583" y="3176"/>
                    <a:pt x="1755" y="3176"/>
                  </a:cubicBezTo>
                  <a:cubicBezTo>
                    <a:pt x="1780" y="3176"/>
                    <a:pt x="1807" y="3170"/>
                    <a:pt x="1835" y="3158"/>
                  </a:cubicBezTo>
                  <a:cubicBezTo>
                    <a:pt x="2402" y="2883"/>
                    <a:pt x="2927" y="2505"/>
                    <a:pt x="3316" y="1990"/>
                  </a:cubicBezTo>
                  <a:cubicBezTo>
                    <a:pt x="3621" y="1581"/>
                    <a:pt x="4106" y="928"/>
                    <a:pt x="3947" y="372"/>
                  </a:cubicBezTo>
                  <a:cubicBezTo>
                    <a:pt x="3864" y="62"/>
                    <a:pt x="3502" y="0"/>
                    <a:pt x="317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6"/>
            <p:cNvSpPr/>
            <p:nvPr/>
          </p:nvSpPr>
          <p:spPr>
            <a:xfrm>
              <a:off x="5564114" y="1668682"/>
              <a:ext cx="130623" cy="129612"/>
            </a:xfrm>
            <a:custGeom>
              <a:avLst/>
              <a:gdLst/>
              <a:ahLst/>
              <a:cxnLst/>
              <a:rect l="l" t="t" r="r" b="b"/>
              <a:pathLst>
                <a:path w="7107" h="7052" extrusionOk="0">
                  <a:moveTo>
                    <a:pt x="1201" y="0"/>
                  </a:moveTo>
                  <a:cubicBezTo>
                    <a:pt x="902" y="0"/>
                    <a:pt x="599" y="32"/>
                    <a:pt x="293" y="98"/>
                  </a:cubicBezTo>
                  <a:cubicBezTo>
                    <a:pt x="0" y="169"/>
                    <a:pt x="97" y="590"/>
                    <a:pt x="366" y="590"/>
                  </a:cubicBezTo>
                  <a:cubicBezTo>
                    <a:pt x="386" y="590"/>
                    <a:pt x="407" y="588"/>
                    <a:pt x="430" y="583"/>
                  </a:cubicBezTo>
                  <a:cubicBezTo>
                    <a:pt x="701" y="524"/>
                    <a:pt x="970" y="496"/>
                    <a:pt x="1235" y="496"/>
                  </a:cubicBezTo>
                  <a:cubicBezTo>
                    <a:pt x="2301" y="496"/>
                    <a:pt x="3298" y="950"/>
                    <a:pt x="4141" y="1665"/>
                  </a:cubicBezTo>
                  <a:cubicBezTo>
                    <a:pt x="2511" y="2960"/>
                    <a:pt x="2385" y="5324"/>
                    <a:pt x="4005" y="6765"/>
                  </a:cubicBezTo>
                  <a:cubicBezTo>
                    <a:pt x="4058" y="6810"/>
                    <a:pt x="4116" y="6830"/>
                    <a:pt x="4172" y="6830"/>
                  </a:cubicBezTo>
                  <a:cubicBezTo>
                    <a:pt x="4374" y="6830"/>
                    <a:pt x="4551" y="6580"/>
                    <a:pt x="4363" y="6406"/>
                  </a:cubicBezTo>
                  <a:cubicBezTo>
                    <a:pt x="2963" y="5157"/>
                    <a:pt x="3039" y="3116"/>
                    <a:pt x="4510" y="2013"/>
                  </a:cubicBezTo>
                  <a:cubicBezTo>
                    <a:pt x="5792" y="3295"/>
                    <a:pt x="6591" y="5188"/>
                    <a:pt x="6465" y="6808"/>
                  </a:cubicBezTo>
                  <a:cubicBezTo>
                    <a:pt x="6449" y="6970"/>
                    <a:pt x="6567" y="7052"/>
                    <a:pt x="6692" y="7052"/>
                  </a:cubicBezTo>
                  <a:cubicBezTo>
                    <a:pt x="6817" y="7052"/>
                    <a:pt x="6948" y="6970"/>
                    <a:pt x="6960" y="6808"/>
                  </a:cubicBezTo>
                  <a:cubicBezTo>
                    <a:pt x="7106" y="4998"/>
                    <a:pt x="6213" y="2970"/>
                    <a:pt x="4792" y="1592"/>
                  </a:cubicBezTo>
                  <a:cubicBezTo>
                    <a:pt x="4772" y="1499"/>
                    <a:pt x="4689" y="1423"/>
                    <a:pt x="4593" y="1413"/>
                  </a:cubicBezTo>
                  <a:cubicBezTo>
                    <a:pt x="3633" y="555"/>
                    <a:pt x="2455" y="0"/>
                    <a:pt x="120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6"/>
            <p:cNvSpPr/>
            <p:nvPr/>
          </p:nvSpPr>
          <p:spPr>
            <a:xfrm>
              <a:off x="5721132" y="1860281"/>
              <a:ext cx="671229" cy="686474"/>
            </a:xfrm>
            <a:custGeom>
              <a:avLst/>
              <a:gdLst/>
              <a:ahLst/>
              <a:cxnLst/>
              <a:rect l="l" t="t" r="r" b="b"/>
              <a:pathLst>
                <a:path w="32097" h="32826" extrusionOk="0">
                  <a:moveTo>
                    <a:pt x="6718" y="1"/>
                  </a:moveTo>
                  <a:lnTo>
                    <a:pt x="1" y="7033"/>
                  </a:lnTo>
                  <a:cubicBezTo>
                    <a:pt x="2986" y="11282"/>
                    <a:pt x="6183" y="15382"/>
                    <a:pt x="9566" y="19324"/>
                  </a:cubicBezTo>
                  <a:cubicBezTo>
                    <a:pt x="11123" y="21133"/>
                    <a:pt x="12953" y="23424"/>
                    <a:pt x="15254" y="24297"/>
                  </a:cubicBezTo>
                  <a:cubicBezTo>
                    <a:pt x="15789" y="24493"/>
                    <a:pt x="16549" y="24806"/>
                    <a:pt x="17168" y="24806"/>
                  </a:cubicBezTo>
                  <a:cubicBezTo>
                    <a:pt x="17244" y="24806"/>
                    <a:pt x="17318" y="24802"/>
                    <a:pt x="17389" y="24792"/>
                  </a:cubicBezTo>
                  <a:cubicBezTo>
                    <a:pt x="17942" y="24705"/>
                    <a:pt x="18348" y="24283"/>
                    <a:pt x="18935" y="24283"/>
                  </a:cubicBezTo>
                  <a:cubicBezTo>
                    <a:pt x="18996" y="24283"/>
                    <a:pt x="19059" y="24287"/>
                    <a:pt x="19125" y="24297"/>
                  </a:cubicBezTo>
                  <a:cubicBezTo>
                    <a:pt x="19241" y="24317"/>
                    <a:pt x="19354" y="24360"/>
                    <a:pt x="19430" y="24443"/>
                  </a:cubicBezTo>
                  <a:cubicBezTo>
                    <a:pt x="19543" y="24602"/>
                    <a:pt x="19470" y="24812"/>
                    <a:pt x="19397" y="24991"/>
                  </a:cubicBezTo>
                  <a:cubicBezTo>
                    <a:pt x="18766" y="26346"/>
                    <a:pt x="17936" y="27524"/>
                    <a:pt x="17083" y="28766"/>
                  </a:cubicBezTo>
                  <a:cubicBezTo>
                    <a:pt x="16937" y="28975"/>
                    <a:pt x="16791" y="29197"/>
                    <a:pt x="16748" y="29450"/>
                  </a:cubicBezTo>
                  <a:cubicBezTo>
                    <a:pt x="16695" y="29702"/>
                    <a:pt x="16791" y="29995"/>
                    <a:pt x="17010" y="30111"/>
                  </a:cubicBezTo>
                  <a:cubicBezTo>
                    <a:pt x="17093" y="30149"/>
                    <a:pt x="17182" y="30164"/>
                    <a:pt x="17271" y="30164"/>
                  </a:cubicBezTo>
                  <a:cubicBezTo>
                    <a:pt x="17353" y="30164"/>
                    <a:pt x="17435" y="30151"/>
                    <a:pt x="17515" y="30131"/>
                  </a:cubicBezTo>
                  <a:cubicBezTo>
                    <a:pt x="18052" y="30017"/>
                    <a:pt x="18514" y="29669"/>
                    <a:pt x="18925" y="29291"/>
                  </a:cubicBezTo>
                  <a:cubicBezTo>
                    <a:pt x="20290" y="28039"/>
                    <a:pt x="21259" y="26369"/>
                    <a:pt x="21668" y="24559"/>
                  </a:cubicBezTo>
                  <a:lnTo>
                    <a:pt x="21668" y="24559"/>
                  </a:lnTo>
                  <a:cubicBezTo>
                    <a:pt x="22561" y="26989"/>
                    <a:pt x="20838" y="28786"/>
                    <a:pt x="19733" y="30678"/>
                  </a:cubicBezTo>
                  <a:cubicBezTo>
                    <a:pt x="19293" y="31428"/>
                    <a:pt x="19528" y="31780"/>
                    <a:pt x="20039" y="31780"/>
                  </a:cubicBezTo>
                  <a:cubicBezTo>
                    <a:pt x="20223" y="31780"/>
                    <a:pt x="20442" y="31734"/>
                    <a:pt x="20679" y="31645"/>
                  </a:cubicBezTo>
                  <a:cubicBezTo>
                    <a:pt x="21837" y="31226"/>
                    <a:pt x="22740" y="30068"/>
                    <a:pt x="23255" y="28995"/>
                  </a:cubicBezTo>
                  <a:cubicBezTo>
                    <a:pt x="23896" y="27693"/>
                    <a:pt x="24434" y="26346"/>
                    <a:pt x="24885" y="24958"/>
                  </a:cubicBezTo>
                  <a:cubicBezTo>
                    <a:pt x="25410" y="25496"/>
                    <a:pt x="25463" y="26346"/>
                    <a:pt x="25297" y="27083"/>
                  </a:cubicBezTo>
                  <a:cubicBezTo>
                    <a:pt x="24948" y="28640"/>
                    <a:pt x="24517" y="30131"/>
                    <a:pt x="24022" y="31635"/>
                  </a:cubicBezTo>
                  <a:cubicBezTo>
                    <a:pt x="23919" y="31930"/>
                    <a:pt x="23823" y="32255"/>
                    <a:pt x="23949" y="32528"/>
                  </a:cubicBezTo>
                  <a:cubicBezTo>
                    <a:pt x="24041" y="32735"/>
                    <a:pt x="24166" y="32826"/>
                    <a:pt x="24313" y="32826"/>
                  </a:cubicBezTo>
                  <a:cubicBezTo>
                    <a:pt x="25287" y="32826"/>
                    <a:pt x="27245" y="28847"/>
                    <a:pt x="27345" y="28281"/>
                  </a:cubicBezTo>
                  <a:cubicBezTo>
                    <a:pt x="27608" y="26946"/>
                    <a:pt x="27608" y="25200"/>
                    <a:pt x="27176" y="23898"/>
                  </a:cubicBezTo>
                  <a:lnTo>
                    <a:pt x="27176" y="23898"/>
                  </a:lnTo>
                  <a:cubicBezTo>
                    <a:pt x="28922" y="24539"/>
                    <a:pt x="29669" y="25831"/>
                    <a:pt x="30479" y="27378"/>
                  </a:cubicBezTo>
                  <a:cubicBezTo>
                    <a:pt x="30691" y="27777"/>
                    <a:pt x="31073" y="28256"/>
                    <a:pt x="31450" y="28256"/>
                  </a:cubicBezTo>
                  <a:cubicBezTo>
                    <a:pt x="31541" y="28256"/>
                    <a:pt x="31631" y="28228"/>
                    <a:pt x="31718" y="28165"/>
                  </a:cubicBezTo>
                  <a:cubicBezTo>
                    <a:pt x="31930" y="28019"/>
                    <a:pt x="31983" y="27734"/>
                    <a:pt x="31993" y="27481"/>
                  </a:cubicBezTo>
                  <a:cubicBezTo>
                    <a:pt x="32097" y="25622"/>
                    <a:pt x="31100" y="23845"/>
                    <a:pt x="29796" y="22521"/>
                  </a:cubicBezTo>
                  <a:cubicBezTo>
                    <a:pt x="28481" y="21196"/>
                    <a:pt x="26861" y="20240"/>
                    <a:pt x="25327" y="19167"/>
                  </a:cubicBezTo>
                  <a:cubicBezTo>
                    <a:pt x="21867" y="16747"/>
                    <a:pt x="19334" y="12942"/>
                    <a:pt x="16442" y="9841"/>
                  </a:cubicBezTo>
                  <a:cubicBezTo>
                    <a:pt x="13298" y="6465"/>
                    <a:pt x="10061" y="3185"/>
                    <a:pt x="6718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6"/>
            <p:cNvSpPr/>
            <p:nvPr/>
          </p:nvSpPr>
          <p:spPr>
            <a:xfrm>
              <a:off x="5608331" y="1789284"/>
              <a:ext cx="442843" cy="440815"/>
            </a:xfrm>
            <a:custGeom>
              <a:avLst/>
              <a:gdLst/>
              <a:ahLst/>
              <a:cxnLst/>
              <a:rect l="l" t="t" r="r" b="b"/>
              <a:pathLst>
                <a:path w="21176" h="21079" extrusionOk="0">
                  <a:moveTo>
                    <a:pt x="7446" y="0"/>
                  </a:moveTo>
                  <a:cubicBezTo>
                    <a:pt x="6464" y="0"/>
                    <a:pt x="5476" y="260"/>
                    <a:pt x="4512" y="882"/>
                  </a:cubicBezTo>
                  <a:cubicBezTo>
                    <a:pt x="1660" y="2722"/>
                    <a:pt x="0" y="6476"/>
                    <a:pt x="863" y="9807"/>
                  </a:cubicBezTo>
                  <a:cubicBezTo>
                    <a:pt x="1451" y="12111"/>
                    <a:pt x="2912" y="14077"/>
                    <a:pt x="4426" y="15906"/>
                  </a:cubicBezTo>
                  <a:cubicBezTo>
                    <a:pt x="5269" y="16915"/>
                    <a:pt x="6129" y="17894"/>
                    <a:pt x="7108" y="18777"/>
                  </a:cubicBezTo>
                  <a:cubicBezTo>
                    <a:pt x="8032" y="19608"/>
                    <a:pt x="9064" y="20332"/>
                    <a:pt x="10063" y="21079"/>
                  </a:cubicBezTo>
                  <a:cubicBezTo>
                    <a:pt x="11955" y="20006"/>
                    <a:pt x="13679" y="18598"/>
                    <a:pt x="15266" y="17051"/>
                  </a:cubicBezTo>
                  <a:cubicBezTo>
                    <a:pt x="17400" y="14980"/>
                    <a:pt x="19618" y="12532"/>
                    <a:pt x="21175" y="9820"/>
                  </a:cubicBezTo>
                  <a:cubicBezTo>
                    <a:pt x="19071" y="7652"/>
                    <a:pt x="16876" y="5571"/>
                    <a:pt x="14605" y="3575"/>
                  </a:cubicBezTo>
                  <a:cubicBezTo>
                    <a:pt x="12612" y="1825"/>
                    <a:pt x="10048" y="0"/>
                    <a:pt x="7446" y="0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6"/>
            <p:cNvSpPr/>
            <p:nvPr/>
          </p:nvSpPr>
          <p:spPr>
            <a:xfrm>
              <a:off x="5762455" y="1951940"/>
              <a:ext cx="253104" cy="241017"/>
            </a:xfrm>
            <a:custGeom>
              <a:avLst/>
              <a:gdLst/>
              <a:ahLst/>
              <a:cxnLst/>
              <a:rect l="l" t="t" r="r" b="b"/>
              <a:pathLst>
                <a:path w="12103" h="11525" extrusionOk="0">
                  <a:moveTo>
                    <a:pt x="11777" y="0"/>
                  </a:moveTo>
                  <a:cubicBezTo>
                    <a:pt x="8779" y="4605"/>
                    <a:pt x="4742" y="8443"/>
                    <a:pt x="0" y="11219"/>
                  </a:cubicBezTo>
                  <a:cubicBezTo>
                    <a:pt x="117" y="11325"/>
                    <a:pt x="243" y="11428"/>
                    <a:pt x="359" y="11524"/>
                  </a:cubicBezTo>
                  <a:cubicBezTo>
                    <a:pt x="5090" y="8739"/>
                    <a:pt x="9104" y="4901"/>
                    <a:pt x="12102" y="316"/>
                  </a:cubicBezTo>
                  <a:cubicBezTo>
                    <a:pt x="11986" y="212"/>
                    <a:pt x="11880" y="106"/>
                    <a:pt x="1177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8;p55">
            <a:extLst>
              <a:ext uri="{FF2B5EF4-FFF2-40B4-BE49-F238E27FC236}">
                <a16:creationId xmlns:a16="http://schemas.microsoft.com/office/drawing/2014/main" id="{B9F02D6B-DA3F-7F7C-78AF-EC73D3CB746E}"/>
              </a:ext>
            </a:extLst>
          </p:cNvPr>
          <p:cNvSpPr/>
          <p:nvPr/>
        </p:nvSpPr>
        <p:spPr>
          <a:xfrm>
            <a:off x="7615342" y="76759"/>
            <a:ext cx="1494900" cy="14949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 flipH="1">
            <a:off x="5285009" y="-231248"/>
            <a:ext cx="3846000" cy="13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Ziua 5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14:cNvPr>
              <p14:cNvContentPartPr/>
              <p14:nvPr/>
            </p14:nvContentPartPr>
            <p14:xfrm>
              <a:off x="1001757" y="2771973"/>
              <a:ext cx="705240" cy="1083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117" y="2663973"/>
                <a:ext cx="812880" cy="1299600"/>
              </a:xfrm>
              <a:prstGeom prst="rect">
                <a:avLst/>
              </a:prstGeom>
            </p:spPr>
          </p:pic>
        </mc:Fallback>
      </mc:AlternateContent>
      <p:sp>
        <p:nvSpPr>
          <p:cNvPr id="220" name="Google Shape;220;p33"/>
          <p:cNvSpPr txBox="1">
            <a:spLocks noGrp="1"/>
          </p:cNvSpPr>
          <p:nvPr>
            <p:ph type="subTitle" idx="1"/>
          </p:nvPr>
        </p:nvSpPr>
        <p:spPr>
          <a:xfrm flipH="1">
            <a:off x="4020816" y="1413641"/>
            <a:ext cx="3288727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/>
              <a:t>Rezolvarea conflictului. Negocierea.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/>
              <a:t>Concluzii</a:t>
            </a:r>
            <a:endParaRPr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14:cNvPr>
              <p14:cNvContentPartPr/>
              <p14:nvPr/>
            </p14:nvContentPartPr>
            <p14:xfrm>
              <a:off x="-2351507" y="706586"/>
              <a:ext cx="2871890" cy="3793759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405157" y="598934"/>
                <a:ext cx="2979550" cy="400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14:cNvPr>
              <p14:cNvContentPartPr/>
              <p14:nvPr/>
            </p14:nvContentPartPr>
            <p14:xfrm>
              <a:off x="1095297" y="2703880"/>
              <a:ext cx="15120" cy="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1657" y="2595880"/>
                <a:ext cx="122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14:cNvPr>
              <p14:cNvContentPartPr/>
              <p14:nvPr/>
            </p14:nvContentPartPr>
            <p14:xfrm>
              <a:off x="-1745327" y="2316204"/>
              <a:ext cx="201600" cy="69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799327" y="2208204"/>
                <a:ext cx="30924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oogle Shape;399;p48">
            <a:extLst>
              <a:ext uri="{FF2B5EF4-FFF2-40B4-BE49-F238E27FC236}">
                <a16:creationId xmlns:a16="http://schemas.microsoft.com/office/drawing/2014/main" id="{ECEBA95B-43CD-983D-56DD-8D3C7FF81AA3}"/>
              </a:ext>
            </a:extLst>
          </p:cNvPr>
          <p:cNvGrpSpPr/>
          <p:nvPr/>
        </p:nvGrpSpPr>
        <p:grpSpPr>
          <a:xfrm>
            <a:off x="6483165" y="2703880"/>
            <a:ext cx="2264353" cy="1975198"/>
            <a:chOff x="715100" y="1804244"/>
            <a:chExt cx="3211974" cy="2804253"/>
          </a:xfrm>
        </p:grpSpPr>
        <p:sp>
          <p:nvSpPr>
            <p:cNvPr id="4" name="Google Shape;400;p48">
              <a:extLst>
                <a:ext uri="{FF2B5EF4-FFF2-40B4-BE49-F238E27FC236}">
                  <a16:creationId xmlns:a16="http://schemas.microsoft.com/office/drawing/2014/main" id="{CB62C12C-1D7A-162B-CF67-DF3B9CEAD712}"/>
                </a:ext>
              </a:extLst>
            </p:cNvPr>
            <p:cNvSpPr/>
            <p:nvPr/>
          </p:nvSpPr>
          <p:spPr>
            <a:xfrm>
              <a:off x="715100" y="2637814"/>
              <a:ext cx="3211974" cy="1919759"/>
            </a:xfrm>
            <a:custGeom>
              <a:avLst/>
              <a:gdLst/>
              <a:ahLst/>
              <a:cxnLst/>
              <a:rect l="l" t="t" r="r" b="b"/>
              <a:pathLst>
                <a:path w="42994" h="25697" extrusionOk="0">
                  <a:moveTo>
                    <a:pt x="13469" y="1"/>
                  </a:moveTo>
                  <a:cubicBezTo>
                    <a:pt x="13304" y="1"/>
                    <a:pt x="13138" y="9"/>
                    <a:pt x="12972" y="27"/>
                  </a:cubicBezTo>
                  <a:cubicBezTo>
                    <a:pt x="10554" y="282"/>
                    <a:pt x="8631" y="2514"/>
                    <a:pt x="7999" y="4978"/>
                  </a:cubicBezTo>
                  <a:cubicBezTo>
                    <a:pt x="7830" y="5637"/>
                    <a:pt x="7734" y="6319"/>
                    <a:pt x="7453" y="6935"/>
                  </a:cubicBezTo>
                  <a:cubicBezTo>
                    <a:pt x="7177" y="7555"/>
                    <a:pt x="6664" y="8107"/>
                    <a:pt x="6021" y="8186"/>
                  </a:cubicBezTo>
                  <a:cubicBezTo>
                    <a:pt x="5959" y="8195"/>
                    <a:pt x="5896" y="8198"/>
                    <a:pt x="5833" y="8198"/>
                  </a:cubicBezTo>
                  <a:cubicBezTo>
                    <a:pt x="5551" y="8198"/>
                    <a:pt x="5270" y="8128"/>
                    <a:pt x="4989" y="8096"/>
                  </a:cubicBezTo>
                  <a:cubicBezTo>
                    <a:pt x="4874" y="8083"/>
                    <a:pt x="4760" y="8077"/>
                    <a:pt x="4646" y="8077"/>
                  </a:cubicBezTo>
                  <a:cubicBezTo>
                    <a:pt x="3110" y="8077"/>
                    <a:pt x="1681" y="9217"/>
                    <a:pt x="940" y="10656"/>
                  </a:cubicBezTo>
                  <a:cubicBezTo>
                    <a:pt x="141" y="12194"/>
                    <a:pt x="0" y="14015"/>
                    <a:pt x="11" y="15769"/>
                  </a:cubicBezTo>
                  <a:cubicBezTo>
                    <a:pt x="34" y="19146"/>
                    <a:pt x="597" y="22501"/>
                    <a:pt x="1629" y="25697"/>
                  </a:cubicBezTo>
                  <a:lnTo>
                    <a:pt x="39368" y="25697"/>
                  </a:lnTo>
                  <a:cubicBezTo>
                    <a:pt x="40265" y="22946"/>
                    <a:pt x="41134" y="19800"/>
                    <a:pt x="42035" y="17054"/>
                  </a:cubicBezTo>
                  <a:cubicBezTo>
                    <a:pt x="42508" y="15594"/>
                    <a:pt x="42994" y="14060"/>
                    <a:pt x="42796" y="12527"/>
                  </a:cubicBezTo>
                  <a:cubicBezTo>
                    <a:pt x="42599" y="10999"/>
                    <a:pt x="41488" y="9477"/>
                    <a:pt x="40017" y="9415"/>
                  </a:cubicBezTo>
                  <a:cubicBezTo>
                    <a:pt x="39988" y="9414"/>
                    <a:pt x="39958" y="9413"/>
                    <a:pt x="39929" y="9413"/>
                  </a:cubicBezTo>
                  <a:cubicBezTo>
                    <a:pt x="39199" y="9413"/>
                    <a:pt x="38500" y="9743"/>
                    <a:pt x="37785" y="9912"/>
                  </a:cubicBezTo>
                  <a:cubicBezTo>
                    <a:pt x="37560" y="9966"/>
                    <a:pt x="37320" y="9998"/>
                    <a:pt x="37083" y="9998"/>
                  </a:cubicBezTo>
                  <a:cubicBezTo>
                    <a:pt x="36534" y="9998"/>
                    <a:pt x="35996" y="9828"/>
                    <a:pt x="35681" y="9376"/>
                  </a:cubicBezTo>
                  <a:cubicBezTo>
                    <a:pt x="35451" y="9043"/>
                    <a:pt x="35388" y="8614"/>
                    <a:pt x="35326" y="8208"/>
                  </a:cubicBezTo>
                  <a:cubicBezTo>
                    <a:pt x="35033" y="6241"/>
                    <a:pt x="34605" y="4087"/>
                    <a:pt x="33104" y="2863"/>
                  </a:cubicBezTo>
                  <a:cubicBezTo>
                    <a:pt x="32325" y="2233"/>
                    <a:pt x="31391" y="1969"/>
                    <a:pt x="30421" y="1969"/>
                  </a:cubicBezTo>
                  <a:cubicBezTo>
                    <a:pt x="29070" y="1969"/>
                    <a:pt x="27649" y="2482"/>
                    <a:pt x="26480" y="3230"/>
                  </a:cubicBezTo>
                  <a:cubicBezTo>
                    <a:pt x="25193" y="4061"/>
                    <a:pt x="23859" y="5187"/>
                    <a:pt x="22401" y="5187"/>
                  </a:cubicBezTo>
                  <a:cubicBezTo>
                    <a:pt x="22226" y="5187"/>
                    <a:pt x="22048" y="5170"/>
                    <a:pt x="21868" y="5135"/>
                  </a:cubicBezTo>
                  <a:cubicBezTo>
                    <a:pt x="20606" y="4888"/>
                    <a:pt x="19704" y="3766"/>
                    <a:pt x="18790" y="2808"/>
                  </a:cubicBezTo>
                  <a:cubicBezTo>
                    <a:pt x="17352" y="1291"/>
                    <a:pt x="15476" y="1"/>
                    <a:pt x="13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48">
              <a:extLst>
                <a:ext uri="{FF2B5EF4-FFF2-40B4-BE49-F238E27FC236}">
                  <a16:creationId xmlns:a16="http://schemas.microsoft.com/office/drawing/2014/main" id="{4151618A-867C-6E1A-C319-9C4712C80CEF}"/>
                </a:ext>
              </a:extLst>
            </p:cNvPr>
            <p:cNvSpPr/>
            <p:nvPr/>
          </p:nvSpPr>
          <p:spPr>
            <a:xfrm>
              <a:off x="2047634" y="2849605"/>
              <a:ext cx="1645209" cy="1712595"/>
            </a:xfrm>
            <a:custGeom>
              <a:avLst/>
              <a:gdLst/>
              <a:ahLst/>
              <a:cxnLst/>
              <a:rect l="l" t="t" r="r" b="b"/>
              <a:pathLst>
                <a:path w="22022" h="22924" extrusionOk="0">
                  <a:moveTo>
                    <a:pt x="8277" y="0"/>
                  </a:moveTo>
                  <a:cubicBezTo>
                    <a:pt x="8277" y="0"/>
                    <a:pt x="2030" y="2279"/>
                    <a:pt x="1015" y="6146"/>
                  </a:cubicBezTo>
                  <a:cubicBezTo>
                    <a:pt x="1" y="10013"/>
                    <a:pt x="2459" y="16993"/>
                    <a:pt x="2459" y="16993"/>
                  </a:cubicBezTo>
                  <a:lnTo>
                    <a:pt x="2881" y="22822"/>
                  </a:lnTo>
                  <a:lnTo>
                    <a:pt x="20235" y="22924"/>
                  </a:lnTo>
                  <a:lnTo>
                    <a:pt x="20843" y="16367"/>
                  </a:lnTo>
                  <a:lnTo>
                    <a:pt x="22022" y="16305"/>
                  </a:lnTo>
                  <a:cubicBezTo>
                    <a:pt x="22022" y="16305"/>
                    <a:pt x="21565" y="4178"/>
                    <a:pt x="18453" y="2503"/>
                  </a:cubicBezTo>
                  <a:cubicBezTo>
                    <a:pt x="15335" y="835"/>
                    <a:pt x="12912" y="181"/>
                    <a:pt x="12912" y="181"/>
                  </a:cubicBezTo>
                  <a:lnTo>
                    <a:pt x="82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48">
              <a:extLst>
                <a:ext uri="{FF2B5EF4-FFF2-40B4-BE49-F238E27FC236}">
                  <a16:creationId xmlns:a16="http://schemas.microsoft.com/office/drawing/2014/main" id="{E3689A68-4E93-24C9-6F54-5FD099264BD6}"/>
                </a:ext>
              </a:extLst>
            </p:cNvPr>
            <p:cNvSpPr/>
            <p:nvPr/>
          </p:nvSpPr>
          <p:spPr>
            <a:xfrm>
              <a:off x="2745913" y="1916303"/>
              <a:ext cx="648760" cy="616262"/>
            </a:xfrm>
            <a:custGeom>
              <a:avLst/>
              <a:gdLst/>
              <a:ahLst/>
              <a:cxnLst/>
              <a:rect l="l" t="t" r="r" b="b"/>
              <a:pathLst>
                <a:path w="8684" h="8249" extrusionOk="0">
                  <a:moveTo>
                    <a:pt x="4015" y="1"/>
                  </a:moveTo>
                  <a:cubicBezTo>
                    <a:pt x="3643" y="1"/>
                    <a:pt x="3272" y="81"/>
                    <a:pt x="2910" y="180"/>
                  </a:cubicBezTo>
                  <a:cubicBezTo>
                    <a:pt x="1856" y="474"/>
                    <a:pt x="836" y="958"/>
                    <a:pt x="1" y="1743"/>
                  </a:cubicBezTo>
                  <a:cubicBezTo>
                    <a:pt x="159" y="3749"/>
                    <a:pt x="260" y="6235"/>
                    <a:pt x="424" y="8248"/>
                  </a:cubicBezTo>
                  <a:lnTo>
                    <a:pt x="8514" y="8248"/>
                  </a:lnTo>
                  <a:cubicBezTo>
                    <a:pt x="8683" y="7437"/>
                    <a:pt x="8593" y="6563"/>
                    <a:pt x="8267" y="5818"/>
                  </a:cubicBezTo>
                  <a:cubicBezTo>
                    <a:pt x="7939" y="5074"/>
                    <a:pt x="7380" y="4465"/>
                    <a:pt x="6711" y="4127"/>
                  </a:cubicBezTo>
                  <a:cubicBezTo>
                    <a:pt x="6636" y="4093"/>
                    <a:pt x="6558" y="4054"/>
                    <a:pt x="6518" y="3975"/>
                  </a:cubicBezTo>
                  <a:cubicBezTo>
                    <a:pt x="6490" y="3913"/>
                    <a:pt x="6490" y="3840"/>
                    <a:pt x="6490" y="3766"/>
                  </a:cubicBezTo>
                  <a:cubicBezTo>
                    <a:pt x="6501" y="3258"/>
                    <a:pt x="6535" y="2745"/>
                    <a:pt x="6451" y="2244"/>
                  </a:cubicBezTo>
                  <a:cubicBezTo>
                    <a:pt x="6248" y="1106"/>
                    <a:pt x="5358" y="169"/>
                    <a:pt x="4343" y="23"/>
                  </a:cubicBezTo>
                  <a:cubicBezTo>
                    <a:pt x="4234" y="8"/>
                    <a:pt x="4124" y="1"/>
                    <a:pt x="4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48">
              <a:extLst>
                <a:ext uri="{FF2B5EF4-FFF2-40B4-BE49-F238E27FC236}">
                  <a16:creationId xmlns:a16="http://schemas.microsoft.com/office/drawing/2014/main" id="{4BA21153-AAE3-0E11-DCF9-014E484100C9}"/>
                </a:ext>
              </a:extLst>
            </p:cNvPr>
            <p:cNvSpPr/>
            <p:nvPr/>
          </p:nvSpPr>
          <p:spPr>
            <a:xfrm>
              <a:off x="2665977" y="2588881"/>
              <a:ext cx="368532" cy="414029"/>
            </a:xfrm>
            <a:custGeom>
              <a:avLst/>
              <a:gdLst/>
              <a:ahLst/>
              <a:cxnLst/>
              <a:rect l="l" t="t" r="r" b="b"/>
              <a:pathLst>
                <a:path w="4933" h="5542" extrusionOk="0">
                  <a:moveTo>
                    <a:pt x="107" y="0"/>
                  </a:moveTo>
                  <a:lnTo>
                    <a:pt x="0" y="3490"/>
                  </a:lnTo>
                  <a:cubicBezTo>
                    <a:pt x="0" y="3490"/>
                    <a:pt x="1322" y="5542"/>
                    <a:pt x="2698" y="5542"/>
                  </a:cubicBezTo>
                  <a:cubicBezTo>
                    <a:pt x="2804" y="5542"/>
                    <a:pt x="2910" y="5530"/>
                    <a:pt x="3016" y="5503"/>
                  </a:cubicBezTo>
                  <a:cubicBezTo>
                    <a:pt x="4493" y="5142"/>
                    <a:pt x="4882" y="3953"/>
                    <a:pt x="4882" y="3953"/>
                  </a:cubicBezTo>
                  <a:lnTo>
                    <a:pt x="4905" y="2730"/>
                  </a:lnTo>
                  <a:lnTo>
                    <a:pt x="4932" y="1653"/>
                  </a:lnTo>
                  <a:lnTo>
                    <a:pt x="4932" y="159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48">
              <a:extLst>
                <a:ext uri="{FF2B5EF4-FFF2-40B4-BE49-F238E27FC236}">
                  <a16:creationId xmlns:a16="http://schemas.microsoft.com/office/drawing/2014/main" id="{D3FC6520-077F-7BE7-5F84-F2C598440965}"/>
                </a:ext>
              </a:extLst>
            </p:cNvPr>
            <p:cNvSpPr/>
            <p:nvPr/>
          </p:nvSpPr>
          <p:spPr>
            <a:xfrm>
              <a:off x="2665977" y="2616298"/>
              <a:ext cx="366515" cy="386686"/>
            </a:xfrm>
            <a:custGeom>
              <a:avLst/>
              <a:gdLst/>
              <a:ahLst/>
              <a:cxnLst/>
              <a:rect l="l" t="t" r="r" b="b"/>
              <a:pathLst>
                <a:path w="4906" h="5176" extrusionOk="0">
                  <a:moveTo>
                    <a:pt x="203" y="0"/>
                  </a:moveTo>
                  <a:cubicBezTo>
                    <a:pt x="170" y="23"/>
                    <a:pt x="129" y="39"/>
                    <a:pt x="95" y="52"/>
                  </a:cubicBezTo>
                  <a:lnTo>
                    <a:pt x="0" y="3123"/>
                  </a:lnTo>
                  <a:cubicBezTo>
                    <a:pt x="0" y="3123"/>
                    <a:pt x="1325" y="5176"/>
                    <a:pt x="2700" y="5176"/>
                  </a:cubicBezTo>
                  <a:cubicBezTo>
                    <a:pt x="2808" y="5176"/>
                    <a:pt x="2910" y="5165"/>
                    <a:pt x="3016" y="5136"/>
                  </a:cubicBezTo>
                  <a:cubicBezTo>
                    <a:pt x="4493" y="4775"/>
                    <a:pt x="4882" y="3586"/>
                    <a:pt x="4882" y="3586"/>
                  </a:cubicBezTo>
                  <a:lnTo>
                    <a:pt x="4905" y="2363"/>
                  </a:lnTo>
                  <a:lnTo>
                    <a:pt x="4905" y="2363"/>
                  </a:lnTo>
                  <a:cubicBezTo>
                    <a:pt x="4747" y="2413"/>
                    <a:pt x="4583" y="2441"/>
                    <a:pt x="4409" y="2446"/>
                  </a:cubicBezTo>
                  <a:lnTo>
                    <a:pt x="4330" y="2446"/>
                  </a:lnTo>
                  <a:cubicBezTo>
                    <a:pt x="3738" y="2446"/>
                    <a:pt x="3157" y="2256"/>
                    <a:pt x="2610" y="2024"/>
                  </a:cubicBezTo>
                  <a:cubicBezTo>
                    <a:pt x="2267" y="1878"/>
                    <a:pt x="1916" y="1709"/>
                    <a:pt x="1663" y="1426"/>
                  </a:cubicBezTo>
                  <a:cubicBezTo>
                    <a:pt x="1658" y="1421"/>
                    <a:pt x="1651" y="1421"/>
                    <a:pt x="1651" y="1415"/>
                  </a:cubicBezTo>
                  <a:cubicBezTo>
                    <a:pt x="1494" y="1387"/>
                    <a:pt x="1359" y="1359"/>
                    <a:pt x="1263" y="1330"/>
                  </a:cubicBezTo>
                  <a:cubicBezTo>
                    <a:pt x="919" y="1223"/>
                    <a:pt x="542" y="654"/>
                    <a:pt x="203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48">
              <a:extLst>
                <a:ext uri="{FF2B5EF4-FFF2-40B4-BE49-F238E27FC236}">
                  <a16:creationId xmlns:a16="http://schemas.microsoft.com/office/drawing/2014/main" id="{872C0399-F0F8-87FC-26CD-2B1EC172B3E1}"/>
                </a:ext>
              </a:extLst>
            </p:cNvPr>
            <p:cNvSpPr/>
            <p:nvPr/>
          </p:nvSpPr>
          <p:spPr>
            <a:xfrm>
              <a:off x="2759883" y="2676511"/>
              <a:ext cx="274625" cy="122670"/>
            </a:xfrm>
            <a:custGeom>
              <a:avLst/>
              <a:gdLst/>
              <a:ahLst/>
              <a:cxnLst/>
              <a:rect l="l" t="t" r="r" b="b"/>
              <a:pathLst>
                <a:path w="3676" h="1642" extrusionOk="0">
                  <a:moveTo>
                    <a:pt x="0" y="1"/>
                  </a:moveTo>
                  <a:lnTo>
                    <a:pt x="0" y="1"/>
                  </a:lnTo>
                  <a:cubicBezTo>
                    <a:pt x="118" y="220"/>
                    <a:pt x="237" y="440"/>
                    <a:pt x="406" y="620"/>
                  </a:cubicBezTo>
                  <a:cubicBezTo>
                    <a:pt x="659" y="903"/>
                    <a:pt x="1010" y="1072"/>
                    <a:pt x="1353" y="1218"/>
                  </a:cubicBezTo>
                  <a:cubicBezTo>
                    <a:pt x="1899" y="1450"/>
                    <a:pt x="2481" y="1642"/>
                    <a:pt x="3075" y="1642"/>
                  </a:cubicBezTo>
                  <a:cubicBezTo>
                    <a:pt x="3100" y="1642"/>
                    <a:pt x="3126" y="1641"/>
                    <a:pt x="3152" y="1640"/>
                  </a:cubicBezTo>
                  <a:cubicBezTo>
                    <a:pt x="3326" y="1635"/>
                    <a:pt x="3490" y="1607"/>
                    <a:pt x="3648" y="1557"/>
                  </a:cubicBezTo>
                  <a:lnTo>
                    <a:pt x="3675" y="480"/>
                  </a:lnTo>
                  <a:cubicBezTo>
                    <a:pt x="2458" y="412"/>
                    <a:pt x="1190" y="2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48">
              <a:extLst>
                <a:ext uri="{FF2B5EF4-FFF2-40B4-BE49-F238E27FC236}">
                  <a16:creationId xmlns:a16="http://schemas.microsoft.com/office/drawing/2014/main" id="{CFBDB142-84A3-1C22-E8E5-5A93E842B601}"/>
                </a:ext>
              </a:extLst>
            </p:cNvPr>
            <p:cNvSpPr/>
            <p:nvPr/>
          </p:nvSpPr>
          <p:spPr>
            <a:xfrm>
              <a:off x="2589627" y="2040838"/>
              <a:ext cx="618429" cy="691268"/>
            </a:xfrm>
            <a:custGeom>
              <a:avLst/>
              <a:gdLst/>
              <a:ahLst/>
              <a:cxnLst/>
              <a:rect l="l" t="t" r="r" b="b"/>
              <a:pathLst>
                <a:path w="8278" h="9253" extrusionOk="0">
                  <a:moveTo>
                    <a:pt x="4123" y="1"/>
                  </a:moveTo>
                  <a:cubicBezTo>
                    <a:pt x="4097" y="1"/>
                    <a:pt x="4070" y="1"/>
                    <a:pt x="4044" y="1"/>
                  </a:cubicBezTo>
                  <a:cubicBezTo>
                    <a:pt x="1788" y="53"/>
                    <a:pt x="1" y="1919"/>
                    <a:pt x="47" y="4174"/>
                  </a:cubicBezTo>
                  <a:cubicBezTo>
                    <a:pt x="52" y="4568"/>
                    <a:pt x="120" y="4947"/>
                    <a:pt x="232" y="5307"/>
                  </a:cubicBezTo>
                  <a:cubicBezTo>
                    <a:pt x="271" y="5431"/>
                    <a:pt x="317" y="5549"/>
                    <a:pt x="362" y="5663"/>
                  </a:cubicBezTo>
                  <a:cubicBezTo>
                    <a:pt x="622" y="6378"/>
                    <a:pt x="1535" y="8803"/>
                    <a:pt x="2285" y="9033"/>
                  </a:cubicBezTo>
                  <a:cubicBezTo>
                    <a:pt x="2706" y="9163"/>
                    <a:pt x="3733" y="9252"/>
                    <a:pt x="4789" y="9252"/>
                  </a:cubicBezTo>
                  <a:cubicBezTo>
                    <a:pt x="5937" y="9252"/>
                    <a:pt x="7120" y="9146"/>
                    <a:pt x="7596" y="8871"/>
                  </a:cubicBezTo>
                  <a:cubicBezTo>
                    <a:pt x="7713" y="8803"/>
                    <a:pt x="7809" y="8673"/>
                    <a:pt x="7895" y="8510"/>
                  </a:cubicBezTo>
                  <a:cubicBezTo>
                    <a:pt x="8233" y="7833"/>
                    <a:pt x="8278" y="6475"/>
                    <a:pt x="8267" y="5527"/>
                  </a:cubicBezTo>
                  <a:cubicBezTo>
                    <a:pt x="8261" y="4935"/>
                    <a:pt x="8228" y="4500"/>
                    <a:pt x="8228" y="4500"/>
                  </a:cubicBezTo>
                  <a:lnTo>
                    <a:pt x="8221" y="4247"/>
                  </a:lnTo>
                  <a:cubicBezTo>
                    <a:pt x="8221" y="4169"/>
                    <a:pt x="8215" y="4084"/>
                    <a:pt x="8215" y="4005"/>
                  </a:cubicBezTo>
                  <a:cubicBezTo>
                    <a:pt x="8176" y="2319"/>
                    <a:pt x="7133" y="893"/>
                    <a:pt x="5662" y="300"/>
                  </a:cubicBezTo>
                  <a:cubicBezTo>
                    <a:pt x="5188" y="107"/>
                    <a:pt x="4669" y="1"/>
                    <a:pt x="4123" y="1"/>
                  </a:cubicBez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48">
              <a:extLst>
                <a:ext uri="{FF2B5EF4-FFF2-40B4-BE49-F238E27FC236}">
                  <a16:creationId xmlns:a16="http://schemas.microsoft.com/office/drawing/2014/main" id="{D5BD18E5-DB21-2298-D1DA-75E814F2B85C}"/>
                </a:ext>
              </a:extLst>
            </p:cNvPr>
            <p:cNvSpPr/>
            <p:nvPr/>
          </p:nvSpPr>
          <p:spPr>
            <a:xfrm>
              <a:off x="2593064" y="2040913"/>
              <a:ext cx="614170" cy="691268"/>
            </a:xfrm>
            <a:custGeom>
              <a:avLst/>
              <a:gdLst/>
              <a:ahLst/>
              <a:cxnLst/>
              <a:rect l="l" t="t" r="r" b="b"/>
              <a:pathLst>
                <a:path w="8221" h="9253" extrusionOk="0">
                  <a:moveTo>
                    <a:pt x="4110" y="5097"/>
                  </a:moveTo>
                  <a:cubicBezTo>
                    <a:pt x="4319" y="5097"/>
                    <a:pt x="4488" y="5261"/>
                    <a:pt x="4494" y="5470"/>
                  </a:cubicBezTo>
                  <a:cubicBezTo>
                    <a:pt x="4500" y="5683"/>
                    <a:pt x="4331" y="5859"/>
                    <a:pt x="4116" y="5865"/>
                  </a:cubicBezTo>
                  <a:lnTo>
                    <a:pt x="4110" y="5865"/>
                  </a:lnTo>
                  <a:cubicBezTo>
                    <a:pt x="3902" y="5865"/>
                    <a:pt x="3727" y="5696"/>
                    <a:pt x="3722" y="5487"/>
                  </a:cubicBezTo>
                  <a:cubicBezTo>
                    <a:pt x="3722" y="5272"/>
                    <a:pt x="3891" y="5097"/>
                    <a:pt x="4099" y="5097"/>
                  </a:cubicBezTo>
                  <a:close/>
                  <a:moveTo>
                    <a:pt x="3998" y="0"/>
                  </a:moveTo>
                  <a:cubicBezTo>
                    <a:pt x="1771" y="46"/>
                    <a:pt x="1" y="1868"/>
                    <a:pt x="1" y="4083"/>
                  </a:cubicBezTo>
                  <a:lnTo>
                    <a:pt x="1" y="4173"/>
                  </a:lnTo>
                  <a:cubicBezTo>
                    <a:pt x="6" y="4551"/>
                    <a:pt x="68" y="4918"/>
                    <a:pt x="175" y="5267"/>
                  </a:cubicBezTo>
                  <a:cubicBezTo>
                    <a:pt x="761" y="5475"/>
                    <a:pt x="1320" y="5852"/>
                    <a:pt x="1518" y="6428"/>
                  </a:cubicBezTo>
                  <a:cubicBezTo>
                    <a:pt x="1579" y="6292"/>
                    <a:pt x="1664" y="6164"/>
                    <a:pt x="1771" y="6050"/>
                  </a:cubicBezTo>
                  <a:cubicBezTo>
                    <a:pt x="2059" y="5729"/>
                    <a:pt x="2465" y="5571"/>
                    <a:pt x="2876" y="5571"/>
                  </a:cubicBezTo>
                  <a:cubicBezTo>
                    <a:pt x="3259" y="5571"/>
                    <a:pt x="3649" y="5712"/>
                    <a:pt x="3964" y="5988"/>
                  </a:cubicBezTo>
                  <a:cubicBezTo>
                    <a:pt x="4618" y="6570"/>
                    <a:pt x="4691" y="7538"/>
                    <a:pt x="4128" y="8153"/>
                  </a:cubicBezTo>
                  <a:cubicBezTo>
                    <a:pt x="3840" y="8469"/>
                    <a:pt x="3434" y="8626"/>
                    <a:pt x="3022" y="8626"/>
                  </a:cubicBezTo>
                  <a:cubicBezTo>
                    <a:pt x="2639" y="8626"/>
                    <a:pt x="2250" y="8486"/>
                    <a:pt x="1934" y="8210"/>
                  </a:cubicBezTo>
                  <a:cubicBezTo>
                    <a:pt x="1692" y="7990"/>
                    <a:pt x="1528" y="7725"/>
                    <a:pt x="1450" y="7437"/>
                  </a:cubicBezTo>
                  <a:cubicBezTo>
                    <a:pt x="1416" y="7499"/>
                    <a:pt x="1370" y="7556"/>
                    <a:pt x="1320" y="7601"/>
                  </a:cubicBezTo>
                  <a:cubicBezTo>
                    <a:pt x="1274" y="7640"/>
                    <a:pt x="1229" y="7674"/>
                    <a:pt x="1179" y="7702"/>
                  </a:cubicBezTo>
                  <a:cubicBezTo>
                    <a:pt x="1518" y="8356"/>
                    <a:pt x="1895" y="8925"/>
                    <a:pt x="2239" y="9032"/>
                  </a:cubicBezTo>
                  <a:cubicBezTo>
                    <a:pt x="2661" y="9162"/>
                    <a:pt x="3688" y="9253"/>
                    <a:pt x="4747" y="9253"/>
                  </a:cubicBezTo>
                  <a:cubicBezTo>
                    <a:pt x="5898" y="9253"/>
                    <a:pt x="7076" y="9146"/>
                    <a:pt x="7550" y="8870"/>
                  </a:cubicBezTo>
                  <a:cubicBezTo>
                    <a:pt x="7667" y="8802"/>
                    <a:pt x="7763" y="8672"/>
                    <a:pt x="7849" y="8509"/>
                  </a:cubicBezTo>
                  <a:cubicBezTo>
                    <a:pt x="7623" y="8441"/>
                    <a:pt x="7414" y="8329"/>
                    <a:pt x="7228" y="8165"/>
                  </a:cubicBezTo>
                  <a:cubicBezTo>
                    <a:pt x="6574" y="7584"/>
                    <a:pt x="6501" y="6614"/>
                    <a:pt x="7065" y="6005"/>
                  </a:cubicBezTo>
                  <a:cubicBezTo>
                    <a:pt x="7138" y="5920"/>
                    <a:pt x="7217" y="5852"/>
                    <a:pt x="7302" y="5792"/>
                  </a:cubicBezTo>
                  <a:lnTo>
                    <a:pt x="7302" y="5792"/>
                  </a:lnTo>
                  <a:cubicBezTo>
                    <a:pt x="7284" y="5797"/>
                    <a:pt x="7261" y="5797"/>
                    <a:pt x="7245" y="5797"/>
                  </a:cubicBezTo>
                  <a:lnTo>
                    <a:pt x="7234" y="5797"/>
                  </a:lnTo>
                  <a:cubicBezTo>
                    <a:pt x="7025" y="5797"/>
                    <a:pt x="6856" y="5633"/>
                    <a:pt x="6850" y="5425"/>
                  </a:cubicBezTo>
                  <a:cubicBezTo>
                    <a:pt x="6845" y="5210"/>
                    <a:pt x="7014" y="5035"/>
                    <a:pt x="7228" y="5030"/>
                  </a:cubicBezTo>
                  <a:lnTo>
                    <a:pt x="7234" y="5030"/>
                  </a:lnTo>
                  <a:cubicBezTo>
                    <a:pt x="7443" y="5030"/>
                    <a:pt x="7617" y="5199"/>
                    <a:pt x="7617" y="5407"/>
                  </a:cubicBezTo>
                  <a:cubicBezTo>
                    <a:pt x="7623" y="5503"/>
                    <a:pt x="7583" y="5594"/>
                    <a:pt x="7527" y="5667"/>
                  </a:cubicBezTo>
                  <a:cubicBezTo>
                    <a:pt x="7724" y="5571"/>
                    <a:pt x="7945" y="5526"/>
                    <a:pt x="8164" y="5526"/>
                  </a:cubicBezTo>
                  <a:lnTo>
                    <a:pt x="8221" y="5526"/>
                  </a:lnTo>
                  <a:cubicBezTo>
                    <a:pt x="8215" y="4934"/>
                    <a:pt x="8182" y="4499"/>
                    <a:pt x="8182" y="4499"/>
                  </a:cubicBezTo>
                  <a:lnTo>
                    <a:pt x="8175" y="4246"/>
                  </a:lnTo>
                  <a:lnTo>
                    <a:pt x="8175" y="4207"/>
                  </a:lnTo>
                  <a:cubicBezTo>
                    <a:pt x="8175" y="4139"/>
                    <a:pt x="8169" y="4072"/>
                    <a:pt x="8169" y="4004"/>
                  </a:cubicBezTo>
                  <a:cubicBezTo>
                    <a:pt x="8130" y="2318"/>
                    <a:pt x="7087" y="892"/>
                    <a:pt x="5616" y="299"/>
                  </a:cubicBezTo>
                  <a:cubicBezTo>
                    <a:pt x="5143" y="109"/>
                    <a:pt x="4623" y="0"/>
                    <a:pt x="4088" y="0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48">
              <a:extLst>
                <a:ext uri="{FF2B5EF4-FFF2-40B4-BE49-F238E27FC236}">
                  <a16:creationId xmlns:a16="http://schemas.microsoft.com/office/drawing/2014/main" id="{A638D976-71A2-12C2-5EBA-A9E5E6A4D3FF}"/>
                </a:ext>
              </a:extLst>
            </p:cNvPr>
            <p:cNvSpPr/>
            <p:nvPr/>
          </p:nvSpPr>
          <p:spPr>
            <a:xfrm>
              <a:off x="2491986" y="2426246"/>
              <a:ext cx="220761" cy="199992"/>
            </a:xfrm>
            <a:custGeom>
              <a:avLst/>
              <a:gdLst/>
              <a:ahLst/>
              <a:cxnLst/>
              <a:rect l="l" t="t" r="r" b="b"/>
              <a:pathLst>
                <a:path w="2955" h="2677" extrusionOk="0">
                  <a:moveTo>
                    <a:pt x="980" y="1"/>
                  </a:moveTo>
                  <a:cubicBezTo>
                    <a:pt x="836" y="1"/>
                    <a:pt x="695" y="29"/>
                    <a:pt x="570" y="103"/>
                  </a:cubicBezTo>
                  <a:cubicBezTo>
                    <a:pt x="441" y="182"/>
                    <a:pt x="339" y="301"/>
                    <a:pt x="259" y="436"/>
                  </a:cubicBezTo>
                  <a:cubicBezTo>
                    <a:pt x="1" y="897"/>
                    <a:pt x="79" y="1519"/>
                    <a:pt x="407" y="1946"/>
                  </a:cubicBezTo>
                  <a:cubicBezTo>
                    <a:pt x="727" y="2375"/>
                    <a:pt x="1252" y="2617"/>
                    <a:pt x="1788" y="2669"/>
                  </a:cubicBezTo>
                  <a:cubicBezTo>
                    <a:pt x="1844" y="2674"/>
                    <a:pt x="1902" y="2677"/>
                    <a:pt x="1959" y="2677"/>
                  </a:cubicBezTo>
                  <a:cubicBezTo>
                    <a:pt x="2219" y="2677"/>
                    <a:pt x="2484" y="2618"/>
                    <a:pt x="2673" y="2443"/>
                  </a:cubicBezTo>
                  <a:cubicBezTo>
                    <a:pt x="2876" y="2257"/>
                    <a:pt x="2955" y="1958"/>
                    <a:pt x="2949" y="1682"/>
                  </a:cubicBezTo>
                  <a:cubicBezTo>
                    <a:pt x="2921" y="842"/>
                    <a:pt x="2194" y="322"/>
                    <a:pt x="1443" y="80"/>
                  </a:cubicBezTo>
                  <a:cubicBezTo>
                    <a:pt x="1295" y="34"/>
                    <a:pt x="1135" y="1"/>
                    <a:pt x="980" y="1"/>
                  </a:cubicBezTo>
                  <a:close/>
                </a:path>
              </a:pathLst>
            </a:custGeom>
            <a:solidFill>
              <a:srgbClr val="E06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48">
              <a:extLst>
                <a:ext uri="{FF2B5EF4-FFF2-40B4-BE49-F238E27FC236}">
                  <a16:creationId xmlns:a16="http://schemas.microsoft.com/office/drawing/2014/main" id="{419FD5B5-0A11-8A51-E4C2-925D4FC159C6}"/>
                </a:ext>
              </a:extLst>
            </p:cNvPr>
            <p:cNvSpPr/>
            <p:nvPr/>
          </p:nvSpPr>
          <p:spPr>
            <a:xfrm>
              <a:off x="2499980" y="2426321"/>
              <a:ext cx="206492" cy="200141"/>
            </a:xfrm>
            <a:custGeom>
              <a:avLst/>
              <a:gdLst/>
              <a:ahLst/>
              <a:cxnLst/>
              <a:rect l="l" t="t" r="r" b="b"/>
              <a:pathLst>
                <a:path w="2764" h="2679" extrusionOk="0">
                  <a:moveTo>
                    <a:pt x="875" y="1"/>
                  </a:moveTo>
                  <a:cubicBezTo>
                    <a:pt x="727" y="1"/>
                    <a:pt x="587" y="29"/>
                    <a:pt x="463" y="102"/>
                  </a:cubicBezTo>
                  <a:cubicBezTo>
                    <a:pt x="334" y="181"/>
                    <a:pt x="232" y="300"/>
                    <a:pt x="152" y="435"/>
                  </a:cubicBezTo>
                  <a:cubicBezTo>
                    <a:pt x="45" y="620"/>
                    <a:pt x="1" y="836"/>
                    <a:pt x="1" y="1055"/>
                  </a:cubicBezTo>
                  <a:cubicBezTo>
                    <a:pt x="1" y="1370"/>
                    <a:pt x="108" y="1692"/>
                    <a:pt x="300" y="1945"/>
                  </a:cubicBezTo>
                  <a:cubicBezTo>
                    <a:pt x="620" y="2374"/>
                    <a:pt x="1145" y="2616"/>
                    <a:pt x="1681" y="2668"/>
                  </a:cubicBezTo>
                  <a:cubicBezTo>
                    <a:pt x="1737" y="2673"/>
                    <a:pt x="1793" y="2678"/>
                    <a:pt x="1856" y="2678"/>
                  </a:cubicBezTo>
                  <a:cubicBezTo>
                    <a:pt x="2114" y="2678"/>
                    <a:pt x="2374" y="2616"/>
                    <a:pt x="2566" y="2442"/>
                  </a:cubicBezTo>
                  <a:cubicBezTo>
                    <a:pt x="2616" y="2397"/>
                    <a:pt x="2662" y="2340"/>
                    <a:pt x="2696" y="2278"/>
                  </a:cubicBezTo>
                  <a:cubicBezTo>
                    <a:pt x="2600" y="1945"/>
                    <a:pt x="2622" y="1585"/>
                    <a:pt x="2764" y="1269"/>
                  </a:cubicBezTo>
                  <a:cubicBezTo>
                    <a:pt x="2566" y="693"/>
                    <a:pt x="2007" y="316"/>
                    <a:pt x="1421" y="108"/>
                  </a:cubicBezTo>
                  <a:cubicBezTo>
                    <a:pt x="1393" y="97"/>
                    <a:pt x="1365" y="91"/>
                    <a:pt x="1336" y="79"/>
                  </a:cubicBezTo>
                  <a:cubicBezTo>
                    <a:pt x="1190" y="35"/>
                    <a:pt x="1032" y="1"/>
                    <a:pt x="875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48">
              <a:extLst>
                <a:ext uri="{FF2B5EF4-FFF2-40B4-BE49-F238E27FC236}">
                  <a16:creationId xmlns:a16="http://schemas.microsoft.com/office/drawing/2014/main" id="{A183B8F1-60B2-29C5-8F9A-430E556D0BB4}"/>
                </a:ext>
              </a:extLst>
            </p:cNvPr>
            <p:cNvSpPr/>
            <p:nvPr/>
          </p:nvSpPr>
          <p:spPr>
            <a:xfrm>
              <a:off x="2523513" y="2445222"/>
              <a:ext cx="145904" cy="150087"/>
            </a:xfrm>
            <a:custGeom>
              <a:avLst/>
              <a:gdLst/>
              <a:ahLst/>
              <a:cxnLst/>
              <a:rect l="l" t="t" r="r" b="b"/>
              <a:pathLst>
                <a:path w="1953" h="2009" extrusionOk="0">
                  <a:moveTo>
                    <a:pt x="81" y="1"/>
                  </a:moveTo>
                  <a:cubicBezTo>
                    <a:pt x="29" y="7"/>
                    <a:pt x="1" y="35"/>
                    <a:pt x="1" y="81"/>
                  </a:cubicBezTo>
                  <a:cubicBezTo>
                    <a:pt x="1" y="120"/>
                    <a:pt x="35" y="154"/>
                    <a:pt x="74" y="154"/>
                  </a:cubicBezTo>
                  <a:cubicBezTo>
                    <a:pt x="498" y="159"/>
                    <a:pt x="932" y="373"/>
                    <a:pt x="1247" y="723"/>
                  </a:cubicBezTo>
                  <a:cubicBezTo>
                    <a:pt x="1523" y="1039"/>
                    <a:pt x="1715" y="1455"/>
                    <a:pt x="1794" y="1941"/>
                  </a:cubicBezTo>
                  <a:cubicBezTo>
                    <a:pt x="1799" y="1980"/>
                    <a:pt x="1833" y="2009"/>
                    <a:pt x="1867" y="2009"/>
                  </a:cubicBezTo>
                  <a:cubicBezTo>
                    <a:pt x="1874" y="2009"/>
                    <a:pt x="1879" y="2009"/>
                    <a:pt x="1884" y="2003"/>
                  </a:cubicBezTo>
                  <a:cubicBezTo>
                    <a:pt x="1924" y="1997"/>
                    <a:pt x="1952" y="1957"/>
                    <a:pt x="1947" y="1918"/>
                  </a:cubicBezTo>
                  <a:cubicBezTo>
                    <a:pt x="1861" y="1405"/>
                    <a:pt x="1658" y="960"/>
                    <a:pt x="1359" y="622"/>
                  </a:cubicBezTo>
                  <a:cubicBezTo>
                    <a:pt x="1016" y="238"/>
                    <a:pt x="548" y="13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48">
              <a:extLst>
                <a:ext uri="{FF2B5EF4-FFF2-40B4-BE49-F238E27FC236}">
                  <a16:creationId xmlns:a16="http://schemas.microsoft.com/office/drawing/2014/main" id="{796EB7B3-B1B2-24BE-0391-37227587336A}"/>
                </a:ext>
              </a:extLst>
            </p:cNvPr>
            <p:cNvSpPr/>
            <p:nvPr/>
          </p:nvSpPr>
          <p:spPr>
            <a:xfrm>
              <a:off x="2535391" y="2503343"/>
              <a:ext cx="114975" cy="36756"/>
            </a:xfrm>
            <a:custGeom>
              <a:avLst/>
              <a:gdLst/>
              <a:ahLst/>
              <a:cxnLst/>
              <a:rect l="l" t="t" r="r" b="b"/>
              <a:pathLst>
                <a:path w="1539" h="492" extrusionOk="0">
                  <a:moveTo>
                    <a:pt x="773" y="0"/>
                  </a:moveTo>
                  <a:cubicBezTo>
                    <a:pt x="717" y="0"/>
                    <a:pt x="663" y="4"/>
                    <a:pt x="609" y="13"/>
                  </a:cubicBezTo>
                  <a:cubicBezTo>
                    <a:pt x="367" y="52"/>
                    <a:pt x="152" y="187"/>
                    <a:pt x="29" y="380"/>
                  </a:cubicBezTo>
                  <a:cubicBezTo>
                    <a:pt x="0" y="413"/>
                    <a:pt x="11" y="458"/>
                    <a:pt x="45" y="481"/>
                  </a:cubicBezTo>
                  <a:cubicBezTo>
                    <a:pt x="62" y="492"/>
                    <a:pt x="73" y="492"/>
                    <a:pt x="91" y="492"/>
                  </a:cubicBezTo>
                  <a:cubicBezTo>
                    <a:pt x="113" y="492"/>
                    <a:pt x="136" y="481"/>
                    <a:pt x="152" y="458"/>
                  </a:cubicBezTo>
                  <a:cubicBezTo>
                    <a:pt x="253" y="305"/>
                    <a:pt x="435" y="193"/>
                    <a:pt x="638" y="159"/>
                  </a:cubicBezTo>
                  <a:cubicBezTo>
                    <a:pt x="682" y="152"/>
                    <a:pt x="728" y="148"/>
                    <a:pt x="775" y="148"/>
                  </a:cubicBezTo>
                  <a:cubicBezTo>
                    <a:pt x="918" y="148"/>
                    <a:pt x="1071" y="181"/>
                    <a:pt x="1223" y="250"/>
                  </a:cubicBezTo>
                  <a:cubicBezTo>
                    <a:pt x="1314" y="294"/>
                    <a:pt x="1364" y="334"/>
                    <a:pt x="1387" y="385"/>
                  </a:cubicBezTo>
                  <a:cubicBezTo>
                    <a:pt x="1400" y="415"/>
                    <a:pt x="1426" y="436"/>
                    <a:pt x="1456" y="436"/>
                  </a:cubicBezTo>
                  <a:cubicBezTo>
                    <a:pt x="1465" y="436"/>
                    <a:pt x="1474" y="434"/>
                    <a:pt x="1483" y="430"/>
                  </a:cubicBezTo>
                  <a:cubicBezTo>
                    <a:pt x="1522" y="413"/>
                    <a:pt x="1539" y="373"/>
                    <a:pt x="1528" y="334"/>
                  </a:cubicBezTo>
                  <a:cubicBezTo>
                    <a:pt x="1483" y="216"/>
                    <a:pt x="1364" y="148"/>
                    <a:pt x="1286" y="114"/>
                  </a:cubicBezTo>
                  <a:cubicBezTo>
                    <a:pt x="1116" y="38"/>
                    <a:pt x="941" y="0"/>
                    <a:pt x="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48">
              <a:extLst>
                <a:ext uri="{FF2B5EF4-FFF2-40B4-BE49-F238E27FC236}">
                  <a16:creationId xmlns:a16="http://schemas.microsoft.com/office/drawing/2014/main" id="{392644DB-190B-4F7F-7FD6-5C6A21AF4F52}"/>
                </a:ext>
              </a:extLst>
            </p:cNvPr>
            <p:cNvSpPr/>
            <p:nvPr/>
          </p:nvSpPr>
          <p:spPr>
            <a:xfrm>
              <a:off x="3104353" y="2416609"/>
              <a:ext cx="58197" cy="57450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3" y="1"/>
                  </a:moveTo>
                  <a:cubicBezTo>
                    <a:pt x="390" y="1"/>
                    <a:pt x="387" y="1"/>
                    <a:pt x="384" y="1"/>
                  </a:cubicBezTo>
                  <a:cubicBezTo>
                    <a:pt x="170" y="6"/>
                    <a:pt x="1" y="181"/>
                    <a:pt x="6" y="396"/>
                  </a:cubicBezTo>
                  <a:cubicBezTo>
                    <a:pt x="11" y="601"/>
                    <a:pt x="182" y="768"/>
                    <a:pt x="391" y="768"/>
                  </a:cubicBezTo>
                  <a:cubicBezTo>
                    <a:pt x="395" y="768"/>
                    <a:pt x="398" y="768"/>
                    <a:pt x="401" y="768"/>
                  </a:cubicBezTo>
                  <a:cubicBezTo>
                    <a:pt x="610" y="768"/>
                    <a:pt x="779" y="587"/>
                    <a:pt x="773" y="378"/>
                  </a:cubicBezTo>
                  <a:cubicBezTo>
                    <a:pt x="773" y="168"/>
                    <a:pt x="599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48">
              <a:extLst>
                <a:ext uri="{FF2B5EF4-FFF2-40B4-BE49-F238E27FC236}">
                  <a16:creationId xmlns:a16="http://schemas.microsoft.com/office/drawing/2014/main" id="{7814473C-6B95-7221-6DCA-89D116B1ED48}"/>
                </a:ext>
              </a:extLst>
            </p:cNvPr>
            <p:cNvSpPr/>
            <p:nvPr/>
          </p:nvSpPr>
          <p:spPr>
            <a:xfrm>
              <a:off x="2871046" y="2421689"/>
              <a:ext cx="58197" cy="57375"/>
            </a:xfrm>
            <a:custGeom>
              <a:avLst/>
              <a:gdLst/>
              <a:ahLst/>
              <a:cxnLst/>
              <a:rect l="l" t="t" r="r" b="b"/>
              <a:pathLst>
                <a:path w="779" h="768" extrusionOk="0">
                  <a:moveTo>
                    <a:pt x="388" y="0"/>
                  </a:moveTo>
                  <a:cubicBezTo>
                    <a:pt x="385" y="0"/>
                    <a:pt x="382" y="0"/>
                    <a:pt x="378" y="0"/>
                  </a:cubicBezTo>
                  <a:cubicBezTo>
                    <a:pt x="170" y="0"/>
                    <a:pt x="1" y="175"/>
                    <a:pt x="1" y="390"/>
                  </a:cubicBezTo>
                  <a:cubicBezTo>
                    <a:pt x="6" y="601"/>
                    <a:pt x="175" y="768"/>
                    <a:pt x="385" y="768"/>
                  </a:cubicBezTo>
                  <a:cubicBezTo>
                    <a:pt x="388" y="768"/>
                    <a:pt x="391" y="768"/>
                    <a:pt x="395" y="768"/>
                  </a:cubicBezTo>
                  <a:cubicBezTo>
                    <a:pt x="610" y="762"/>
                    <a:pt x="779" y="586"/>
                    <a:pt x="773" y="373"/>
                  </a:cubicBezTo>
                  <a:cubicBezTo>
                    <a:pt x="767" y="167"/>
                    <a:pt x="597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48">
              <a:extLst>
                <a:ext uri="{FF2B5EF4-FFF2-40B4-BE49-F238E27FC236}">
                  <a16:creationId xmlns:a16="http://schemas.microsoft.com/office/drawing/2014/main" id="{1A69DFBE-75A8-8104-3A59-576D4D50A31F}"/>
                </a:ext>
              </a:extLst>
            </p:cNvPr>
            <p:cNvSpPr/>
            <p:nvPr/>
          </p:nvSpPr>
          <p:spPr>
            <a:xfrm>
              <a:off x="2962860" y="2541070"/>
              <a:ext cx="99062" cy="23533"/>
            </a:xfrm>
            <a:custGeom>
              <a:avLst/>
              <a:gdLst/>
              <a:ahLst/>
              <a:cxnLst/>
              <a:rect l="l" t="t" r="r" b="b"/>
              <a:pathLst>
                <a:path w="1326" h="315" extrusionOk="0">
                  <a:moveTo>
                    <a:pt x="638" y="0"/>
                  </a:moveTo>
                  <a:cubicBezTo>
                    <a:pt x="434" y="0"/>
                    <a:pt x="229" y="48"/>
                    <a:pt x="45" y="145"/>
                  </a:cubicBezTo>
                  <a:cubicBezTo>
                    <a:pt x="11" y="167"/>
                    <a:pt x="0" y="213"/>
                    <a:pt x="18" y="247"/>
                  </a:cubicBezTo>
                  <a:cubicBezTo>
                    <a:pt x="33" y="274"/>
                    <a:pt x="60" y="288"/>
                    <a:pt x="87" y="288"/>
                  </a:cubicBezTo>
                  <a:cubicBezTo>
                    <a:pt x="98" y="288"/>
                    <a:pt x="109" y="285"/>
                    <a:pt x="119" y="281"/>
                  </a:cubicBezTo>
                  <a:cubicBezTo>
                    <a:pt x="279" y="193"/>
                    <a:pt x="462" y="149"/>
                    <a:pt x="644" y="149"/>
                  </a:cubicBezTo>
                  <a:cubicBezTo>
                    <a:pt x="840" y="149"/>
                    <a:pt x="1035" y="200"/>
                    <a:pt x="1202" y="302"/>
                  </a:cubicBezTo>
                  <a:cubicBezTo>
                    <a:pt x="1213" y="308"/>
                    <a:pt x="1229" y="314"/>
                    <a:pt x="1241" y="314"/>
                  </a:cubicBezTo>
                  <a:cubicBezTo>
                    <a:pt x="1270" y="314"/>
                    <a:pt x="1291" y="302"/>
                    <a:pt x="1309" y="281"/>
                  </a:cubicBezTo>
                  <a:cubicBezTo>
                    <a:pt x="1325" y="240"/>
                    <a:pt x="1314" y="195"/>
                    <a:pt x="1280" y="172"/>
                  </a:cubicBezTo>
                  <a:cubicBezTo>
                    <a:pt x="1086" y="58"/>
                    <a:pt x="862" y="0"/>
                    <a:pt x="6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48">
              <a:extLst>
                <a:ext uri="{FF2B5EF4-FFF2-40B4-BE49-F238E27FC236}">
                  <a16:creationId xmlns:a16="http://schemas.microsoft.com/office/drawing/2014/main" id="{E500D07D-CC8D-B4F0-3674-8E9AD7C3B16B}"/>
                </a:ext>
              </a:extLst>
            </p:cNvPr>
            <p:cNvSpPr/>
            <p:nvPr/>
          </p:nvSpPr>
          <p:spPr>
            <a:xfrm>
              <a:off x="2833095" y="2323227"/>
              <a:ext cx="134100" cy="60364"/>
            </a:xfrm>
            <a:custGeom>
              <a:avLst/>
              <a:gdLst/>
              <a:ahLst/>
              <a:cxnLst/>
              <a:rect l="l" t="t" r="r" b="b"/>
              <a:pathLst>
                <a:path w="1795" h="808" extrusionOk="0">
                  <a:moveTo>
                    <a:pt x="769" y="0"/>
                  </a:moveTo>
                  <a:cubicBezTo>
                    <a:pt x="533" y="0"/>
                    <a:pt x="319" y="70"/>
                    <a:pt x="221" y="259"/>
                  </a:cubicBezTo>
                  <a:cubicBezTo>
                    <a:pt x="0" y="672"/>
                    <a:pt x="799" y="808"/>
                    <a:pt x="1248" y="808"/>
                  </a:cubicBezTo>
                  <a:cubicBezTo>
                    <a:pt x="1350" y="808"/>
                    <a:pt x="1435" y="801"/>
                    <a:pt x="1484" y="788"/>
                  </a:cubicBezTo>
                  <a:cubicBezTo>
                    <a:pt x="1591" y="766"/>
                    <a:pt x="1704" y="715"/>
                    <a:pt x="1743" y="608"/>
                  </a:cubicBezTo>
                  <a:cubicBezTo>
                    <a:pt x="1794" y="490"/>
                    <a:pt x="1714" y="355"/>
                    <a:pt x="1613" y="270"/>
                  </a:cubicBezTo>
                  <a:cubicBezTo>
                    <a:pt x="1451" y="130"/>
                    <a:pt x="1090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48">
              <a:extLst>
                <a:ext uri="{FF2B5EF4-FFF2-40B4-BE49-F238E27FC236}">
                  <a16:creationId xmlns:a16="http://schemas.microsoft.com/office/drawing/2014/main" id="{08369024-89DA-E37E-0DEF-ACFF8EC630DE}"/>
                </a:ext>
              </a:extLst>
            </p:cNvPr>
            <p:cNvSpPr/>
            <p:nvPr/>
          </p:nvSpPr>
          <p:spPr>
            <a:xfrm>
              <a:off x="3069017" y="2319118"/>
              <a:ext cx="125060" cy="61933"/>
            </a:xfrm>
            <a:custGeom>
              <a:avLst/>
              <a:gdLst/>
              <a:ahLst/>
              <a:cxnLst/>
              <a:rect l="l" t="t" r="r" b="b"/>
              <a:pathLst>
                <a:path w="1674" h="829" extrusionOk="0">
                  <a:moveTo>
                    <a:pt x="998" y="0"/>
                  </a:moveTo>
                  <a:cubicBezTo>
                    <a:pt x="673" y="0"/>
                    <a:pt x="273" y="204"/>
                    <a:pt x="125" y="376"/>
                  </a:cubicBezTo>
                  <a:cubicBezTo>
                    <a:pt x="52" y="466"/>
                    <a:pt x="0" y="601"/>
                    <a:pt x="62" y="702"/>
                  </a:cubicBezTo>
                  <a:cubicBezTo>
                    <a:pt x="112" y="788"/>
                    <a:pt x="221" y="816"/>
                    <a:pt x="322" y="827"/>
                  </a:cubicBezTo>
                  <a:cubicBezTo>
                    <a:pt x="332" y="828"/>
                    <a:pt x="343" y="828"/>
                    <a:pt x="355" y="828"/>
                  </a:cubicBezTo>
                  <a:cubicBezTo>
                    <a:pt x="651" y="828"/>
                    <a:pt x="1674" y="563"/>
                    <a:pt x="1376" y="161"/>
                  </a:cubicBezTo>
                  <a:cubicBezTo>
                    <a:pt x="1289" y="46"/>
                    <a:pt x="1152" y="0"/>
                    <a:pt x="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48">
              <a:extLst>
                <a:ext uri="{FF2B5EF4-FFF2-40B4-BE49-F238E27FC236}">
                  <a16:creationId xmlns:a16="http://schemas.microsoft.com/office/drawing/2014/main" id="{D3620CE3-9B6F-9B0E-5B46-8090CFC7BF9E}"/>
                </a:ext>
              </a:extLst>
            </p:cNvPr>
            <p:cNvSpPr/>
            <p:nvPr/>
          </p:nvSpPr>
          <p:spPr>
            <a:xfrm>
              <a:off x="3138568" y="2464272"/>
              <a:ext cx="16809" cy="9338"/>
            </a:xfrm>
            <a:custGeom>
              <a:avLst/>
              <a:gdLst/>
              <a:ahLst/>
              <a:cxnLst/>
              <a:rect l="l" t="t" r="r" b="b"/>
              <a:pathLst>
                <a:path w="225" h="125" extrusionOk="0">
                  <a:moveTo>
                    <a:pt x="225" y="0"/>
                  </a:moveTo>
                  <a:lnTo>
                    <a:pt x="225" y="0"/>
                  </a:lnTo>
                  <a:cubicBezTo>
                    <a:pt x="146" y="34"/>
                    <a:pt x="73" y="79"/>
                    <a:pt x="0" y="125"/>
                  </a:cubicBezTo>
                  <a:cubicBezTo>
                    <a:pt x="89" y="112"/>
                    <a:pt x="169" y="62"/>
                    <a:pt x="225" y="0"/>
                  </a:cubicBezTo>
                  <a:close/>
                </a:path>
              </a:pathLst>
            </a:custGeom>
            <a:solidFill>
              <a:srgbClr val="6E2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48">
              <a:extLst>
                <a:ext uri="{FF2B5EF4-FFF2-40B4-BE49-F238E27FC236}">
                  <a16:creationId xmlns:a16="http://schemas.microsoft.com/office/drawing/2014/main" id="{BDD65EA2-98EC-151F-72A2-9496D814D02D}"/>
                </a:ext>
              </a:extLst>
            </p:cNvPr>
            <p:cNvSpPr/>
            <p:nvPr/>
          </p:nvSpPr>
          <p:spPr>
            <a:xfrm>
              <a:off x="3035325" y="2360430"/>
              <a:ext cx="36233" cy="165328"/>
            </a:xfrm>
            <a:custGeom>
              <a:avLst/>
              <a:gdLst/>
              <a:ahLst/>
              <a:cxnLst/>
              <a:rect l="l" t="t" r="r" b="b"/>
              <a:pathLst>
                <a:path w="485" h="2213" extrusionOk="0">
                  <a:moveTo>
                    <a:pt x="117" y="0"/>
                  </a:moveTo>
                  <a:cubicBezTo>
                    <a:pt x="110" y="0"/>
                    <a:pt x="103" y="1"/>
                    <a:pt x="97" y="3"/>
                  </a:cubicBezTo>
                  <a:cubicBezTo>
                    <a:pt x="56" y="14"/>
                    <a:pt x="34" y="60"/>
                    <a:pt x="45" y="99"/>
                  </a:cubicBezTo>
                  <a:cubicBezTo>
                    <a:pt x="45" y="105"/>
                    <a:pt x="339" y="1041"/>
                    <a:pt x="339" y="1469"/>
                  </a:cubicBezTo>
                  <a:cubicBezTo>
                    <a:pt x="339" y="1864"/>
                    <a:pt x="51" y="2072"/>
                    <a:pt x="40" y="2077"/>
                  </a:cubicBezTo>
                  <a:cubicBezTo>
                    <a:pt x="6" y="2100"/>
                    <a:pt x="1" y="2151"/>
                    <a:pt x="22" y="2184"/>
                  </a:cubicBezTo>
                  <a:cubicBezTo>
                    <a:pt x="40" y="2202"/>
                    <a:pt x="63" y="2213"/>
                    <a:pt x="84" y="2213"/>
                  </a:cubicBezTo>
                  <a:cubicBezTo>
                    <a:pt x="102" y="2213"/>
                    <a:pt x="113" y="2213"/>
                    <a:pt x="130" y="2202"/>
                  </a:cubicBezTo>
                  <a:cubicBezTo>
                    <a:pt x="141" y="2191"/>
                    <a:pt x="485" y="1942"/>
                    <a:pt x="485" y="1469"/>
                  </a:cubicBezTo>
                  <a:cubicBezTo>
                    <a:pt x="485" y="1018"/>
                    <a:pt x="203" y="94"/>
                    <a:pt x="186" y="53"/>
                  </a:cubicBezTo>
                  <a:cubicBezTo>
                    <a:pt x="177" y="21"/>
                    <a:pt x="14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48">
              <a:extLst>
                <a:ext uri="{FF2B5EF4-FFF2-40B4-BE49-F238E27FC236}">
                  <a16:creationId xmlns:a16="http://schemas.microsoft.com/office/drawing/2014/main" id="{1AC1E831-95B5-B4C9-7FE7-B77968112789}"/>
                </a:ext>
              </a:extLst>
            </p:cNvPr>
            <p:cNvSpPr/>
            <p:nvPr/>
          </p:nvSpPr>
          <p:spPr>
            <a:xfrm>
              <a:off x="2538678" y="2011180"/>
              <a:ext cx="444061" cy="503304"/>
            </a:xfrm>
            <a:custGeom>
              <a:avLst/>
              <a:gdLst/>
              <a:ahLst/>
              <a:cxnLst/>
              <a:rect l="l" t="t" r="r" b="b"/>
              <a:pathLst>
                <a:path w="5944" h="6737" extrusionOk="0">
                  <a:moveTo>
                    <a:pt x="5364" y="0"/>
                  </a:moveTo>
                  <a:cubicBezTo>
                    <a:pt x="4442" y="0"/>
                    <a:pt x="3537" y="73"/>
                    <a:pt x="2623" y="241"/>
                  </a:cubicBezTo>
                  <a:cubicBezTo>
                    <a:pt x="1861" y="382"/>
                    <a:pt x="1055" y="619"/>
                    <a:pt x="594" y="1239"/>
                  </a:cubicBezTo>
                  <a:cubicBezTo>
                    <a:pt x="351" y="1561"/>
                    <a:pt x="227" y="1961"/>
                    <a:pt x="165" y="2355"/>
                  </a:cubicBezTo>
                  <a:cubicBezTo>
                    <a:pt x="1" y="3416"/>
                    <a:pt x="480" y="4616"/>
                    <a:pt x="847" y="5625"/>
                  </a:cubicBezTo>
                  <a:cubicBezTo>
                    <a:pt x="1359" y="5851"/>
                    <a:pt x="1799" y="6245"/>
                    <a:pt x="2082" y="6736"/>
                  </a:cubicBezTo>
                  <a:cubicBezTo>
                    <a:pt x="2482" y="6359"/>
                    <a:pt x="2888" y="5919"/>
                    <a:pt x="3193" y="5462"/>
                  </a:cubicBezTo>
                  <a:cubicBezTo>
                    <a:pt x="3503" y="5006"/>
                    <a:pt x="3711" y="4464"/>
                    <a:pt x="3672" y="3916"/>
                  </a:cubicBezTo>
                  <a:cubicBezTo>
                    <a:pt x="3666" y="3827"/>
                    <a:pt x="3660" y="3736"/>
                    <a:pt x="3706" y="3663"/>
                  </a:cubicBezTo>
                  <a:cubicBezTo>
                    <a:pt x="3745" y="3607"/>
                    <a:pt x="3807" y="3573"/>
                    <a:pt x="3869" y="3544"/>
                  </a:cubicBezTo>
                  <a:cubicBezTo>
                    <a:pt x="5148" y="2908"/>
                    <a:pt x="5944" y="1420"/>
                    <a:pt x="5757" y="5"/>
                  </a:cubicBezTo>
                  <a:cubicBezTo>
                    <a:pt x="5625" y="2"/>
                    <a:pt x="5495" y="0"/>
                    <a:pt x="5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48">
              <a:extLst>
                <a:ext uri="{FF2B5EF4-FFF2-40B4-BE49-F238E27FC236}">
                  <a16:creationId xmlns:a16="http://schemas.microsoft.com/office/drawing/2014/main" id="{AB352C99-5C5C-7FD4-5907-47C671223D17}"/>
                </a:ext>
              </a:extLst>
            </p:cNvPr>
            <p:cNvSpPr/>
            <p:nvPr/>
          </p:nvSpPr>
          <p:spPr>
            <a:xfrm>
              <a:off x="2018125" y="3906396"/>
              <a:ext cx="1674718" cy="702026"/>
            </a:xfrm>
            <a:custGeom>
              <a:avLst/>
              <a:gdLst/>
              <a:ahLst/>
              <a:cxnLst/>
              <a:rect l="l" t="t" r="r" b="b"/>
              <a:pathLst>
                <a:path w="22417" h="9397" extrusionOk="0">
                  <a:moveTo>
                    <a:pt x="17963" y="0"/>
                  </a:moveTo>
                  <a:cubicBezTo>
                    <a:pt x="12849" y="0"/>
                    <a:pt x="8165" y="1635"/>
                    <a:pt x="8165" y="1635"/>
                  </a:cubicBezTo>
                  <a:lnTo>
                    <a:pt x="7770" y="948"/>
                  </a:lnTo>
                  <a:lnTo>
                    <a:pt x="2854" y="2847"/>
                  </a:lnTo>
                  <a:cubicBezTo>
                    <a:pt x="3412" y="5530"/>
                    <a:pt x="4393" y="5829"/>
                    <a:pt x="4393" y="5829"/>
                  </a:cubicBezTo>
                  <a:cubicBezTo>
                    <a:pt x="2787" y="6027"/>
                    <a:pt x="396" y="7266"/>
                    <a:pt x="198" y="7565"/>
                  </a:cubicBezTo>
                  <a:cubicBezTo>
                    <a:pt x="1" y="7859"/>
                    <a:pt x="723" y="7955"/>
                    <a:pt x="723" y="7955"/>
                  </a:cubicBezTo>
                  <a:cubicBezTo>
                    <a:pt x="723" y="7955"/>
                    <a:pt x="232" y="8153"/>
                    <a:pt x="198" y="8450"/>
                  </a:cubicBezTo>
                  <a:cubicBezTo>
                    <a:pt x="184" y="8576"/>
                    <a:pt x="391" y="8611"/>
                    <a:pt x="633" y="8611"/>
                  </a:cubicBezTo>
                  <a:cubicBezTo>
                    <a:pt x="959" y="8611"/>
                    <a:pt x="1348" y="8546"/>
                    <a:pt x="1348" y="8546"/>
                  </a:cubicBezTo>
                  <a:lnTo>
                    <a:pt x="1348" y="8546"/>
                  </a:lnTo>
                  <a:cubicBezTo>
                    <a:pt x="1348" y="8546"/>
                    <a:pt x="791" y="8744"/>
                    <a:pt x="885" y="9038"/>
                  </a:cubicBezTo>
                  <a:cubicBezTo>
                    <a:pt x="901" y="9082"/>
                    <a:pt x="974" y="9101"/>
                    <a:pt x="1088" y="9101"/>
                  </a:cubicBezTo>
                  <a:cubicBezTo>
                    <a:pt x="1743" y="9101"/>
                    <a:pt x="3739" y="8479"/>
                    <a:pt x="3739" y="8479"/>
                  </a:cubicBezTo>
                  <a:lnTo>
                    <a:pt x="3739" y="8479"/>
                  </a:lnTo>
                  <a:cubicBezTo>
                    <a:pt x="3739" y="8479"/>
                    <a:pt x="2228" y="9105"/>
                    <a:pt x="2329" y="9364"/>
                  </a:cubicBezTo>
                  <a:cubicBezTo>
                    <a:pt x="2337" y="9386"/>
                    <a:pt x="2382" y="9396"/>
                    <a:pt x="2458" y="9396"/>
                  </a:cubicBezTo>
                  <a:cubicBezTo>
                    <a:pt x="3282" y="9396"/>
                    <a:pt x="7736" y="8186"/>
                    <a:pt x="7736" y="8186"/>
                  </a:cubicBezTo>
                  <a:cubicBezTo>
                    <a:pt x="7736" y="8186"/>
                    <a:pt x="7808" y="8187"/>
                    <a:pt x="7942" y="8187"/>
                  </a:cubicBezTo>
                  <a:cubicBezTo>
                    <a:pt x="9106" y="8187"/>
                    <a:pt x="14923" y="8133"/>
                    <a:pt x="18155" y="7076"/>
                  </a:cubicBezTo>
                  <a:cubicBezTo>
                    <a:pt x="21763" y="5892"/>
                    <a:pt x="22417" y="2159"/>
                    <a:pt x="22417" y="2159"/>
                  </a:cubicBezTo>
                  <a:cubicBezTo>
                    <a:pt x="21690" y="1281"/>
                    <a:pt x="20088" y="1128"/>
                    <a:pt x="19061" y="1128"/>
                  </a:cubicBezTo>
                  <a:cubicBezTo>
                    <a:pt x="18512" y="1128"/>
                    <a:pt x="18126" y="1172"/>
                    <a:pt x="18126" y="1172"/>
                  </a:cubicBezTo>
                  <a:lnTo>
                    <a:pt x="17963" y="0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48">
              <a:extLst>
                <a:ext uri="{FF2B5EF4-FFF2-40B4-BE49-F238E27FC236}">
                  <a16:creationId xmlns:a16="http://schemas.microsoft.com/office/drawing/2014/main" id="{0CABEACA-1D22-89C0-59F5-A2AD596D5DB2}"/>
                </a:ext>
              </a:extLst>
            </p:cNvPr>
            <p:cNvSpPr/>
            <p:nvPr/>
          </p:nvSpPr>
          <p:spPr>
            <a:xfrm>
              <a:off x="3359998" y="3906396"/>
              <a:ext cx="12327" cy="87632"/>
            </a:xfrm>
            <a:custGeom>
              <a:avLst/>
              <a:gdLst/>
              <a:ahLst/>
              <a:cxnLst/>
              <a:rect l="l" t="t" r="r" b="b"/>
              <a:pathLst>
                <a:path w="165" h="1173" extrusionOk="0">
                  <a:moveTo>
                    <a:pt x="1" y="0"/>
                  </a:moveTo>
                  <a:lnTo>
                    <a:pt x="164" y="117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C69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2;p48">
              <a:extLst>
                <a:ext uri="{FF2B5EF4-FFF2-40B4-BE49-F238E27FC236}">
                  <a16:creationId xmlns:a16="http://schemas.microsoft.com/office/drawing/2014/main" id="{5CB525C6-FF59-C418-3A8A-16E4EDA93E29}"/>
                </a:ext>
              </a:extLst>
            </p:cNvPr>
            <p:cNvSpPr/>
            <p:nvPr/>
          </p:nvSpPr>
          <p:spPr>
            <a:xfrm>
              <a:off x="2030377" y="3906396"/>
              <a:ext cx="1662466" cy="702101"/>
            </a:xfrm>
            <a:custGeom>
              <a:avLst/>
              <a:gdLst/>
              <a:ahLst/>
              <a:cxnLst/>
              <a:rect l="l" t="t" r="r" b="b"/>
              <a:pathLst>
                <a:path w="22253" h="9398" extrusionOk="0">
                  <a:moveTo>
                    <a:pt x="17799" y="0"/>
                  </a:moveTo>
                  <a:cubicBezTo>
                    <a:pt x="12696" y="6"/>
                    <a:pt x="8006" y="1629"/>
                    <a:pt x="8001" y="1635"/>
                  </a:cubicBezTo>
                  <a:lnTo>
                    <a:pt x="7606" y="948"/>
                  </a:lnTo>
                  <a:lnTo>
                    <a:pt x="2690" y="2847"/>
                  </a:lnTo>
                  <a:cubicBezTo>
                    <a:pt x="3248" y="5530"/>
                    <a:pt x="4229" y="5829"/>
                    <a:pt x="4229" y="5829"/>
                  </a:cubicBezTo>
                  <a:cubicBezTo>
                    <a:pt x="2623" y="6027"/>
                    <a:pt x="232" y="7266"/>
                    <a:pt x="34" y="7565"/>
                  </a:cubicBezTo>
                  <a:cubicBezTo>
                    <a:pt x="11" y="7599"/>
                    <a:pt x="0" y="7633"/>
                    <a:pt x="0" y="7661"/>
                  </a:cubicBezTo>
                  <a:cubicBezTo>
                    <a:pt x="0" y="7882"/>
                    <a:pt x="559" y="7955"/>
                    <a:pt x="559" y="7955"/>
                  </a:cubicBezTo>
                  <a:cubicBezTo>
                    <a:pt x="559" y="7955"/>
                    <a:pt x="68" y="8153"/>
                    <a:pt x="34" y="8450"/>
                  </a:cubicBezTo>
                  <a:lnTo>
                    <a:pt x="34" y="8463"/>
                  </a:lnTo>
                  <a:cubicBezTo>
                    <a:pt x="34" y="8575"/>
                    <a:pt x="237" y="8609"/>
                    <a:pt x="474" y="8609"/>
                  </a:cubicBezTo>
                  <a:cubicBezTo>
                    <a:pt x="796" y="8609"/>
                    <a:pt x="1184" y="8546"/>
                    <a:pt x="1184" y="8546"/>
                  </a:cubicBezTo>
                  <a:lnTo>
                    <a:pt x="1184" y="8546"/>
                  </a:lnTo>
                  <a:cubicBezTo>
                    <a:pt x="1184" y="8546"/>
                    <a:pt x="711" y="8710"/>
                    <a:pt x="711" y="8970"/>
                  </a:cubicBezTo>
                  <a:cubicBezTo>
                    <a:pt x="711" y="8992"/>
                    <a:pt x="716" y="9015"/>
                    <a:pt x="721" y="9038"/>
                  </a:cubicBezTo>
                  <a:cubicBezTo>
                    <a:pt x="739" y="9082"/>
                    <a:pt x="812" y="9100"/>
                    <a:pt x="924" y="9100"/>
                  </a:cubicBezTo>
                  <a:cubicBezTo>
                    <a:pt x="1574" y="9100"/>
                    <a:pt x="3575" y="8479"/>
                    <a:pt x="3575" y="8479"/>
                  </a:cubicBezTo>
                  <a:lnTo>
                    <a:pt x="3575" y="8479"/>
                  </a:lnTo>
                  <a:cubicBezTo>
                    <a:pt x="3575" y="8479"/>
                    <a:pt x="2160" y="9066"/>
                    <a:pt x="2160" y="9342"/>
                  </a:cubicBezTo>
                  <a:cubicBezTo>
                    <a:pt x="2160" y="9347"/>
                    <a:pt x="2160" y="9358"/>
                    <a:pt x="2165" y="9364"/>
                  </a:cubicBezTo>
                  <a:cubicBezTo>
                    <a:pt x="2171" y="9387"/>
                    <a:pt x="2217" y="9397"/>
                    <a:pt x="2290" y="9397"/>
                  </a:cubicBezTo>
                  <a:cubicBezTo>
                    <a:pt x="3112" y="9397"/>
                    <a:pt x="7572" y="8186"/>
                    <a:pt x="7572" y="8186"/>
                  </a:cubicBezTo>
                  <a:lnTo>
                    <a:pt x="7770" y="8186"/>
                  </a:lnTo>
                  <a:cubicBezTo>
                    <a:pt x="8902" y="8186"/>
                    <a:pt x="14749" y="8135"/>
                    <a:pt x="17991" y="7076"/>
                  </a:cubicBezTo>
                  <a:cubicBezTo>
                    <a:pt x="21599" y="5892"/>
                    <a:pt x="22253" y="2159"/>
                    <a:pt x="22253" y="2159"/>
                  </a:cubicBezTo>
                  <a:cubicBezTo>
                    <a:pt x="21532" y="1286"/>
                    <a:pt x="19930" y="1127"/>
                    <a:pt x="18899" y="1127"/>
                  </a:cubicBezTo>
                  <a:cubicBezTo>
                    <a:pt x="18345" y="1127"/>
                    <a:pt x="17962" y="1172"/>
                    <a:pt x="17962" y="1172"/>
                  </a:cubicBezTo>
                  <a:lnTo>
                    <a:pt x="17799" y="0"/>
                  </a:ln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3;p48">
              <a:extLst>
                <a:ext uri="{FF2B5EF4-FFF2-40B4-BE49-F238E27FC236}">
                  <a16:creationId xmlns:a16="http://schemas.microsoft.com/office/drawing/2014/main" id="{E3ACA6BF-2687-69BE-D7B4-45B8D720C447}"/>
                </a:ext>
              </a:extLst>
            </p:cNvPr>
            <p:cNvSpPr/>
            <p:nvPr/>
          </p:nvSpPr>
          <p:spPr>
            <a:xfrm>
              <a:off x="2021039" y="4336180"/>
              <a:ext cx="331627" cy="168316"/>
            </a:xfrm>
            <a:custGeom>
              <a:avLst/>
              <a:gdLst/>
              <a:ahLst/>
              <a:cxnLst/>
              <a:rect l="l" t="t" r="r" b="b"/>
              <a:pathLst>
                <a:path w="4439" h="2253" extrusionOk="0">
                  <a:moveTo>
                    <a:pt x="4355" y="0"/>
                  </a:moveTo>
                  <a:cubicBezTo>
                    <a:pt x="4347" y="0"/>
                    <a:pt x="4339" y="1"/>
                    <a:pt x="4331" y="3"/>
                  </a:cubicBezTo>
                  <a:cubicBezTo>
                    <a:pt x="3609" y="212"/>
                    <a:pt x="1" y="1266"/>
                    <a:pt x="41" y="1903"/>
                  </a:cubicBezTo>
                  <a:cubicBezTo>
                    <a:pt x="35" y="1937"/>
                    <a:pt x="35" y="2028"/>
                    <a:pt x="109" y="2111"/>
                  </a:cubicBezTo>
                  <a:cubicBezTo>
                    <a:pt x="193" y="2208"/>
                    <a:pt x="339" y="2252"/>
                    <a:pt x="542" y="2252"/>
                  </a:cubicBezTo>
                  <a:lnTo>
                    <a:pt x="650" y="2252"/>
                  </a:lnTo>
                  <a:cubicBezTo>
                    <a:pt x="690" y="2247"/>
                    <a:pt x="723" y="2213"/>
                    <a:pt x="718" y="2168"/>
                  </a:cubicBezTo>
                  <a:cubicBezTo>
                    <a:pt x="718" y="2132"/>
                    <a:pt x="683" y="2100"/>
                    <a:pt x="646" y="2100"/>
                  </a:cubicBezTo>
                  <a:cubicBezTo>
                    <a:pt x="644" y="2100"/>
                    <a:pt x="641" y="2100"/>
                    <a:pt x="638" y="2101"/>
                  </a:cubicBezTo>
                  <a:cubicBezTo>
                    <a:pt x="604" y="2103"/>
                    <a:pt x="572" y="2105"/>
                    <a:pt x="541" y="2105"/>
                  </a:cubicBezTo>
                  <a:cubicBezTo>
                    <a:pt x="389" y="2105"/>
                    <a:pt x="279" y="2072"/>
                    <a:pt x="227" y="2015"/>
                  </a:cubicBezTo>
                  <a:cubicBezTo>
                    <a:pt x="182" y="1971"/>
                    <a:pt x="188" y="1919"/>
                    <a:pt x="188" y="1919"/>
                  </a:cubicBezTo>
                  <a:cubicBezTo>
                    <a:pt x="188" y="1914"/>
                    <a:pt x="193" y="1903"/>
                    <a:pt x="188" y="1898"/>
                  </a:cubicBezTo>
                  <a:cubicBezTo>
                    <a:pt x="148" y="1559"/>
                    <a:pt x="2285" y="742"/>
                    <a:pt x="4377" y="149"/>
                  </a:cubicBezTo>
                  <a:cubicBezTo>
                    <a:pt x="4416" y="133"/>
                    <a:pt x="4439" y="93"/>
                    <a:pt x="4427" y="53"/>
                  </a:cubicBezTo>
                  <a:cubicBezTo>
                    <a:pt x="4418" y="21"/>
                    <a:pt x="4390" y="0"/>
                    <a:pt x="4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4;p48">
              <a:extLst>
                <a:ext uri="{FF2B5EF4-FFF2-40B4-BE49-F238E27FC236}">
                  <a16:creationId xmlns:a16="http://schemas.microsoft.com/office/drawing/2014/main" id="{43AE28CE-4D4F-DA2D-C132-88B0D39E4025}"/>
                </a:ext>
              </a:extLst>
            </p:cNvPr>
            <p:cNvSpPr/>
            <p:nvPr/>
          </p:nvSpPr>
          <p:spPr>
            <a:xfrm>
              <a:off x="2009310" y="4410512"/>
              <a:ext cx="266258" cy="149116"/>
            </a:xfrm>
            <a:custGeom>
              <a:avLst/>
              <a:gdLst/>
              <a:ahLst/>
              <a:cxnLst/>
              <a:rect l="l" t="t" r="r" b="b"/>
              <a:pathLst>
                <a:path w="3564" h="1996" extrusionOk="0">
                  <a:moveTo>
                    <a:pt x="3223" y="0"/>
                  </a:moveTo>
                  <a:cubicBezTo>
                    <a:pt x="3215" y="0"/>
                    <a:pt x="3206" y="2"/>
                    <a:pt x="3197" y="6"/>
                  </a:cubicBezTo>
                  <a:cubicBezTo>
                    <a:pt x="2661" y="203"/>
                    <a:pt x="1" y="1218"/>
                    <a:pt x="215" y="1821"/>
                  </a:cubicBezTo>
                  <a:cubicBezTo>
                    <a:pt x="238" y="1884"/>
                    <a:pt x="288" y="1934"/>
                    <a:pt x="355" y="1962"/>
                  </a:cubicBezTo>
                  <a:cubicBezTo>
                    <a:pt x="412" y="1985"/>
                    <a:pt x="480" y="1996"/>
                    <a:pt x="564" y="1996"/>
                  </a:cubicBezTo>
                  <a:cubicBezTo>
                    <a:pt x="1354" y="1996"/>
                    <a:pt x="3277" y="1049"/>
                    <a:pt x="3513" y="931"/>
                  </a:cubicBezTo>
                  <a:cubicBezTo>
                    <a:pt x="3553" y="908"/>
                    <a:pt x="3563" y="863"/>
                    <a:pt x="3547" y="830"/>
                  </a:cubicBezTo>
                  <a:cubicBezTo>
                    <a:pt x="3535" y="802"/>
                    <a:pt x="3510" y="785"/>
                    <a:pt x="3483" y="785"/>
                  </a:cubicBezTo>
                  <a:cubicBezTo>
                    <a:pt x="3471" y="785"/>
                    <a:pt x="3458" y="789"/>
                    <a:pt x="3446" y="796"/>
                  </a:cubicBezTo>
                  <a:cubicBezTo>
                    <a:pt x="2814" y="1108"/>
                    <a:pt x="1185" y="1850"/>
                    <a:pt x="565" y="1850"/>
                  </a:cubicBezTo>
                  <a:cubicBezTo>
                    <a:pt x="504" y="1850"/>
                    <a:pt x="452" y="1843"/>
                    <a:pt x="412" y="1827"/>
                  </a:cubicBezTo>
                  <a:cubicBezTo>
                    <a:pt x="373" y="1811"/>
                    <a:pt x="361" y="1788"/>
                    <a:pt x="355" y="1770"/>
                  </a:cubicBezTo>
                  <a:cubicBezTo>
                    <a:pt x="238" y="1426"/>
                    <a:pt x="1974" y="614"/>
                    <a:pt x="3248" y="146"/>
                  </a:cubicBezTo>
                  <a:cubicBezTo>
                    <a:pt x="3287" y="130"/>
                    <a:pt x="3304" y="91"/>
                    <a:pt x="3293" y="52"/>
                  </a:cubicBezTo>
                  <a:cubicBezTo>
                    <a:pt x="3280" y="20"/>
                    <a:pt x="3253" y="0"/>
                    <a:pt x="3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5;p48">
              <a:extLst>
                <a:ext uri="{FF2B5EF4-FFF2-40B4-BE49-F238E27FC236}">
                  <a16:creationId xmlns:a16="http://schemas.microsoft.com/office/drawing/2014/main" id="{01CA4C1A-5641-3F56-4878-876EF415B23F}"/>
                </a:ext>
              </a:extLst>
            </p:cNvPr>
            <p:cNvSpPr/>
            <p:nvPr/>
          </p:nvSpPr>
          <p:spPr>
            <a:xfrm>
              <a:off x="2435509" y="3555054"/>
              <a:ext cx="198871" cy="478950"/>
            </a:xfrm>
            <a:custGeom>
              <a:avLst/>
              <a:gdLst/>
              <a:ahLst/>
              <a:cxnLst/>
              <a:rect l="l" t="t" r="r" b="b"/>
              <a:pathLst>
                <a:path w="2662" h="6411" extrusionOk="0">
                  <a:moveTo>
                    <a:pt x="85" y="1"/>
                  </a:moveTo>
                  <a:cubicBezTo>
                    <a:pt x="76" y="1"/>
                    <a:pt x="67" y="3"/>
                    <a:pt x="57" y="7"/>
                  </a:cubicBezTo>
                  <a:cubicBezTo>
                    <a:pt x="18" y="23"/>
                    <a:pt x="0" y="62"/>
                    <a:pt x="13" y="103"/>
                  </a:cubicBezTo>
                  <a:lnTo>
                    <a:pt x="2504" y="6366"/>
                  </a:lnTo>
                  <a:cubicBezTo>
                    <a:pt x="2516" y="6395"/>
                    <a:pt x="2544" y="6411"/>
                    <a:pt x="2578" y="6411"/>
                  </a:cubicBezTo>
                  <a:cubicBezTo>
                    <a:pt x="2583" y="6411"/>
                    <a:pt x="2594" y="6411"/>
                    <a:pt x="2605" y="6406"/>
                  </a:cubicBezTo>
                  <a:cubicBezTo>
                    <a:pt x="2639" y="6388"/>
                    <a:pt x="2662" y="6349"/>
                    <a:pt x="2646" y="6309"/>
                  </a:cubicBezTo>
                  <a:lnTo>
                    <a:pt x="153" y="46"/>
                  </a:lnTo>
                  <a:cubicBezTo>
                    <a:pt x="140" y="20"/>
                    <a:pt x="114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6;p48">
              <a:extLst>
                <a:ext uri="{FF2B5EF4-FFF2-40B4-BE49-F238E27FC236}">
                  <a16:creationId xmlns:a16="http://schemas.microsoft.com/office/drawing/2014/main" id="{18FA26E0-41CE-8F51-9348-D0018076E8A0}"/>
                </a:ext>
              </a:extLst>
            </p:cNvPr>
            <p:cNvSpPr/>
            <p:nvPr/>
          </p:nvSpPr>
          <p:spPr>
            <a:xfrm>
              <a:off x="2334431" y="3479227"/>
              <a:ext cx="1043365" cy="932648"/>
            </a:xfrm>
            <a:custGeom>
              <a:avLst/>
              <a:gdLst/>
              <a:ahLst/>
              <a:cxnLst/>
              <a:rect l="l" t="t" r="r" b="b"/>
              <a:pathLst>
                <a:path w="13966" h="12484" extrusionOk="0">
                  <a:moveTo>
                    <a:pt x="13110" y="1"/>
                  </a:moveTo>
                  <a:cubicBezTo>
                    <a:pt x="13106" y="1"/>
                    <a:pt x="13102" y="1"/>
                    <a:pt x="13098" y="2"/>
                  </a:cubicBezTo>
                  <a:cubicBezTo>
                    <a:pt x="13052" y="7"/>
                    <a:pt x="13024" y="41"/>
                    <a:pt x="13030" y="86"/>
                  </a:cubicBezTo>
                  <a:lnTo>
                    <a:pt x="13808" y="6856"/>
                  </a:lnTo>
                  <a:cubicBezTo>
                    <a:pt x="13283" y="7241"/>
                    <a:pt x="7065" y="11699"/>
                    <a:pt x="4252" y="12206"/>
                  </a:cubicBezTo>
                  <a:cubicBezTo>
                    <a:pt x="3770" y="12295"/>
                    <a:pt x="3335" y="12332"/>
                    <a:pt x="2944" y="12332"/>
                  </a:cubicBezTo>
                  <a:cubicBezTo>
                    <a:pt x="991" y="12332"/>
                    <a:pt x="151" y="11409"/>
                    <a:pt x="142" y="11395"/>
                  </a:cubicBezTo>
                  <a:cubicBezTo>
                    <a:pt x="127" y="11380"/>
                    <a:pt x="106" y="11371"/>
                    <a:pt x="84" y="11371"/>
                  </a:cubicBezTo>
                  <a:cubicBezTo>
                    <a:pt x="67" y="11371"/>
                    <a:pt x="49" y="11376"/>
                    <a:pt x="34" y="11389"/>
                  </a:cubicBezTo>
                  <a:cubicBezTo>
                    <a:pt x="7" y="11418"/>
                    <a:pt x="0" y="11462"/>
                    <a:pt x="29" y="11496"/>
                  </a:cubicBezTo>
                  <a:cubicBezTo>
                    <a:pt x="68" y="11542"/>
                    <a:pt x="920" y="12484"/>
                    <a:pt x="2927" y="12484"/>
                  </a:cubicBezTo>
                  <a:cubicBezTo>
                    <a:pt x="3328" y="12484"/>
                    <a:pt x="3778" y="12450"/>
                    <a:pt x="4280" y="12359"/>
                  </a:cubicBezTo>
                  <a:cubicBezTo>
                    <a:pt x="7234" y="11818"/>
                    <a:pt x="13661" y="7150"/>
                    <a:pt x="13937" y="6952"/>
                  </a:cubicBezTo>
                  <a:cubicBezTo>
                    <a:pt x="13955" y="6936"/>
                    <a:pt x="13965" y="6908"/>
                    <a:pt x="13965" y="6885"/>
                  </a:cubicBezTo>
                  <a:lnTo>
                    <a:pt x="13177" y="69"/>
                  </a:lnTo>
                  <a:cubicBezTo>
                    <a:pt x="13177" y="28"/>
                    <a:pt x="13145" y="1"/>
                    <a:pt x="13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7;p48">
              <a:extLst>
                <a:ext uri="{FF2B5EF4-FFF2-40B4-BE49-F238E27FC236}">
                  <a16:creationId xmlns:a16="http://schemas.microsoft.com/office/drawing/2014/main" id="{BF02A112-A0CA-7AF5-4ED6-B9573DCC6B4F}"/>
                </a:ext>
              </a:extLst>
            </p:cNvPr>
            <p:cNvSpPr/>
            <p:nvPr/>
          </p:nvSpPr>
          <p:spPr>
            <a:xfrm>
              <a:off x="2385455" y="3078504"/>
              <a:ext cx="499569" cy="407529"/>
            </a:xfrm>
            <a:custGeom>
              <a:avLst/>
              <a:gdLst/>
              <a:ahLst/>
              <a:cxnLst/>
              <a:rect l="l" t="t" r="r" b="b"/>
              <a:pathLst>
                <a:path w="6687" h="5455" extrusionOk="0">
                  <a:moveTo>
                    <a:pt x="2681" y="1"/>
                  </a:moveTo>
                  <a:cubicBezTo>
                    <a:pt x="2387" y="1"/>
                    <a:pt x="1" y="3133"/>
                    <a:pt x="1" y="3133"/>
                  </a:cubicBezTo>
                  <a:lnTo>
                    <a:pt x="2554" y="5455"/>
                  </a:lnTo>
                  <a:cubicBezTo>
                    <a:pt x="2554" y="5455"/>
                    <a:pt x="6342" y="2501"/>
                    <a:pt x="6196" y="2416"/>
                  </a:cubicBezTo>
                  <a:cubicBezTo>
                    <a:pt x="6189" y="2411"/>
                    <a:pt x="6177" y="2409"/>
                    <a:pt x="6163" y="2409"/>
                  </a:cubicBezTo>
                  <a:cubicBezTo>
                    <a:pt x="5900" y="2409"/>
                    <a:pt x="4560" y="3076"/>
                    <a:pt x="4560" y="3076"/>
                  </a:cubicBezTo>
                  <a:cubicBezTo>
                    <a:pt x="4560" y="3076"/>
                    <a:pt x="6686" y="1611"/>
                    <a:pt x="6512" y="1497"/>
                  </a:cubicBezTo>
                  <a:cubicBezTo>
                    <a:pt x="6503" y="1491"/>
                    <a:pt x="6489" y="1488"/>
                    <a:pt x="6471" y="1488"/>
                  </a:cubicBezTo>
                  <a:cubicBezTo>
                    <a:pt x="6144" y="1488"/>
                    <a:pt x="4420" y="2389"/>
                    <a:pt x="4420" y="2389"/>
                  </a:cubicBezTo>
                  <a:cubicBezTo>
                    <a:pt x="4420" y="2389"/>
                    <a:pt x="6568" y="753"/>
                    <a:pt x="6399" y="522"/>
                  </a:cubicBezTo>
                  <a:cubicBezTo>
                    <a:pt x="6386" y="505"/>
                    <a:pt x="6361" y="497"/>
                    <a:pt x="6326" y="497"/>
                  </a:cubicBezTo>
                  <a:cubicBezTo>
                    <a:pt x="5881" y="497"/>
                    <a:pt x="3816" y="1729"/>
                    <a:pt x="3816" y="1729"/>
                  </a:cubicBezTo>
                  <a:cubicBezTo>
                    <a:pt x="3816" y="1729"/>
                    <a:pt x="5767" y="292"/>
                    <a:pt x="5508" y="123"/>
                  </a:cubicBezTo>
                  <a:cubicBezTo>
                    <a:pt x="5494" y="113"/>
                    <a:pt x="5473" y="109"/>
                    <a:pt x="5446" y="109"/>
                  </a:cubicBezTo>
                  <a:cubicBezTo>
                    <a:pt x="4945" y="109"/>
                    <a:pt x="2239" y="1554"/>
                    <a:pt x="2239" y="1554"/>
                  </a:cubicBezTo>
                  <a:cubicBezTo>
                    <a:pt x="2239" y="1554"/>
                    <a:pt x="2926" y="123"/>
                    <a:pt x="2695" y="3"/>
                  </a:cubicBezTo>
                  <a:cubicBezTo>
                    <a:pt x="2691" y="2"/>
                    <a:pt x="2686" y="1"/>
                    <a:pt x="2681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8;p48">
              <a:extLst>
                <a:ext uri="{FF2B5EF4-FFF2-40B4-BE49-F238E27FC236}">
                  <a16:creationId xmlns:a16="http://schemas.microsoft.com/office/drawing/2014/main" id="{286B975C-C616-41DB-886F-32D57EC5DB5B}"/>
                </a:ext>
              </a:extLst>
            </p:cNvPr>
            <p:cNvSpPr/>
            <p:nvPr/>
          </p:nvSpPr>
          <p:spPr>
            <a:xfrm>
              <a:off x="2555561" y="3185035"/>
              <a:ext cx="51025" cy="181838"/>
            </a:xfrm>
            <a:custGeom>
              <a:avLst/>
              <a:gdLst/>
              <a:ahLst/>
              <a:cxnLst/>
              <a:rect l="l" t="t" r="r" b="b"/>
              <a:pathLst>
                <a:path w="683" h="2434" extrusionOk="0">
                  <a:moveTo>
                    <a:pt x="80" y="0"/>
                  </a:moveTo>
                  <a:cubicBezTo>
                    <a:pt x="72" y="0"/>
                    <a:pt x="65" y="1"/>
                    <a:pt x="58" y="4"/>
                  </a:cubicBezTo>
                  <a:cubicBezTo>
                    <a:pt x="17" y="21"/>
                    <a:pt x="1" y="66"/>
                    <a:pt x="17" y="105"/>
                  </a:cubicBezTo>
                  <a:cubicBezTo>
                    <a:pt x="316" y="821"/>
                    <a:pt x="491" y="1583"/>
                    <a:pt x="531" y="2361"/>
                  </a:cubicBezTo>
                  <a:cubicBezTo>
                    <a:pt x="531" y="2400"/>
                    <a:pt x="565" y="2434"/>
                    <a:pt x="604" y="2434"/>
                  </a:cubicBezTo>
                  <a:lnTo>
                    <a:pt x="610" y="2434"/>
                  </a:lnTo>
                  <a:cubicBezTo>
                    <a:pt x="649" y="2434"/>
                    <a:pt x="683" y="2394"/>
                    <a:pt x="683" y="2355"/>
                  </a:cubicBezTo>
                  <a:cubicBezTo>
                    <a:pt x="644" y="1560"/>
                    <a:pt x="464" y="782"/>
                    <a:pt x="152" y="43"/>
                  </a:cubicBezTo>
                  <a:cubicBezTo>
                    <a:pt x="140" y="16"/>
                    <a:pt x="109" y="0"/>
                    <a:pt x="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9;p48">
              <a:extLst>
                <a:ext uri="{FF2B5EF4-FFF2-40B4-BE49-F238E27FC236}">
                  <a16:creationId xmlns:a16="http://schemas.microsoft.com/office/drawing/2014/main" id="{26565929-7C93-C76E-5357-AB08D1D9B9DC}"/>
                </a:ext>
              </a:extLst>
            </p:cNvPr>
            <p:cNvSpPr/>
            <p:nvPr/>
          </p:nvSpPr>
          <p:spPr>
            <a:xfrm>
              <a:off x="1334638" y="2242246"/>
              <a:ext cx="741323" cy="1175000"/>
            </a:xfrm>
            <a:custGeom>
              <a:avLst/>
              <a:gdLst/>
              <a:ahLst/>
              <a:cxnLst/>
              <a:rect l="l" t="t" r="r" b="b"/>
              <a:pathLst>
                <a:path w="9923" h="15728" extrusionOk="0">
                  <a:moveTo>
                    <a:pt x="3224" y="1"/>
                  </a:moveTo>
                  <a:cubicBezTo>
                    <a:pt x="2486" y="1"/>
                    <a:pt x="1866" y="802"/>
                    <a:pt x="1544" y="1382"/>
                  </a:cubicBezTo>
                  <a:cubicBezTo>
                    <a:pt x="1234" y="1957"/>
                    <a:pt x="1054" y="2595"/>
                    <a:pt x="901" y="3232"/>
                  </a:cubicBezTo>
                  <a:cubicBezTo>
                    <a:pt x="225" y="6056"/>
                    <a:pt x="0" y="8988"/>
                    <a:pt x="175" y="11885"/>
                  </a:cubicBezTo>
                  <a:cubicBezTo>
                    <a:pt x="237" y="12985"/>
                    <a:pt x="440" y="14219"/>
                    <a:pt x="1336" y="14862"/>
                  </a:cubicBezTo>
                  <a:cubicBezTo>
                    <a:pt x="1720" y="15139"/>
                    <a:pt x="2187" y="15267"/>
                    <a:pt x="2649" y="15369"/>
                  </a:cubicBezTo>
                  <a:cubicBezTo>
                    <a:pt x="3422" y="15538"/>
                    <a:pt x="4211" y="15652"/>
                    <a:pt x="5001" y="15702"/>
                  </a:cubicBezTo>
                  <a:cubicBezTo>
                    <a:pt x="5234" y="15718"/>
                    <a:pt x="5469" y="15728"/>
                    <a:pt x="5705" y="15728"/>
                  </a:cubicBezTo>
                  <a:cubicBezTo>
                    <a:pt x="6398" y="15728"/>
                    <a:pt x="7092" y="15641"/>
                    <a:pt x="7723" y="15364"/>
                  </a:cubicBezTo>
                  <a:cubicBezTo>
                    <a:pt x="8524" y="15014"/>
                    <a:pt x="9189" y="14354"/>
                    <a:pt x="9550" y="13560"/>
                  </a:cubicBezTo>
                  <a:cubicBezTo>
                    <a:pt x="9844" y="12906"/>
                    <a:pt x="9922" y="12095"/>
                    <a:pt x="9516" y="11507"/>
                  </a:cubicBezTo>
                  <a:cubicBezTo>
                    <a:pt x="9183" y="11034"/>
                    <a:pt x="8608" y="10786"/>
                    <a:pt x="8254" y="10336"/>
                  </a:cubicBezTo>
                  <a:cubicBezTo>
                    <a:pt x="7882" y="9878"/>
                    <a:pt x="7786" y="9219"/>
                    <a:pt x="7999" y="8671"/>
                  </a:cubicBezTo>
                  <a:cubicBezTo>
                    <a:pt x="8270" y="7989"/>
                    <a:pt x="8975" y="7510"/>
                    <a:pt x="9105" y="6789"/>
                  </a:cubicBezTo>
                  <a:cubicBezTo>
                    <a:pt x="9162" y="6490"/>
                    <a:pt x="9105" y="6175"/>
                    <a:pt x="8952" y="5910"/>
                  </a:cubicBezTo>
                  <a:cubicBezTo>
                    <a:pt x="8462" y="5069"/>
                    <a:pt x="7143" y="4929"/>
                    <a:pt x="6787" y="4026"/>
                  </a:cubicBezTo>
                  <a:cubicBezTo>
                    <a:pt x="6669" y="3733"/>
                    <a:pt x="6680" y="3412"/>
                    <a:pt x="6652" y="3097"/>
                  </a:cubicBezTo>
                  <a:cubicBezTo>
                    <a:pt x="6562" y="2251"/>
                    <a:pt x="6144" y="1439"/>
                    <a:pt x="5502" y="875"/>
                  </a:cubicBezTo>
                  <a:cubicBezTo>
                    <a:pt x="4900" y="344"/>
                    <a:pt x="4031" y="1"/>
                    <a:pt x="3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0;p48">
              <a:extLst>
                <a:ext uri="{FF2B5EF4-FFF2-40B4-BE49-F238E27FC236}">
                  <a16:creationId xmlns:a16="http://schemas.microsoft.com/office/drawing/2014/main" id="{D1BE7A6D-F49A-630F-FA99-9A330C84F86D}"/>
                </a:ext>
              </a:extLst>
            </p:cNvPr>
            <p:cNvSpPr/>
            <p:nvPr/>
          </p:nvSpPr>
          <p:spPr>
            <a:xfrm>
              <a:off x="929880" y="3093072"/>
              <a:ext cx="1674643" cy="1464118"/>
            </a:xfrm>
            <a:custGeom>
              <a:avLst/>
              <a:gdLst/>
              <a:ahLst/>
              <a:cxnLst/>
              <a:rect l="l" t="t" r="r" b="b"/>
              <a:pathLst>
                <a:path w="22416" h="19598" extrusionOk="0">
                  <a:moveTo>
                    <a:pt x="4514" y="1"/>
                  </a:moveTo>
                  <a:cubicBezTo>
                    <a:pt x="4255" y="1"/>
                    <a:pt x="67" y="59"/>
                    <a:pt x="34" y="3834"/>
                  </a:cubicBezTo>
                  <a:cubicBezTo>
                    <a:pt x="0" y="7735"/>
                    <a:pt x="2035" y="11310"/>
                    <a:pt x="2035" y="11310"/>
                  </a:cubicBezTo>
                  <a:lnTo>
                    <a:pt x="513" y="19597"/>
                  </a:lnTo>
                  <a:lnTo>
                    <a:pt x="14174" y="19581"/>
                  </a:lnTo>
                  <a:lnTo>
                    <a:pt x="14162" y="13959"/>
                  </a:lnTo>
                  <a:lnTo>
                    <a:pt x="14162" y="13959"/>
                  </a:lnTo>
                  <a:cubicBezTo>
                    <a:pt x="14162" y="13959"/>
                    <a:pt x="15155" y="14362"/>
                    <a:pt x="16298" y="14362"/>
                  </a:cubicBezTo>
                  <a:cubicBezTo>
                    <a:pt x="16500" y="14362"/>
                    <a:pt x="16707" y="14350"/>
                    <a:pt x="16914" y="14320"/>
                  </a:cubicBezTo>
                  <a:cubicBezTo>
                    <a:pt x="18289" y="14123"/>
                    <a:pt x="22415" y="5345"/>
                    <a:pt x="22415" y="5345"/>
                  </a:cubicBezTo>
                  <a:lnTo>
                    <a:pt x="19597" y="2689"/>
                  </a:lnTo>
                  <a:lnTo>
                    <a:pt x="15634" y="8520"/>
                  </a:lnTo>
                  <a:cubicBezTo>
                    <a:pt x="15634" y="8520"/>
                    <a:pt x="14354" y="3439"/>
                    <a:pt x="12618" y="2064"/>
                  </a:cubicBezTo>
                  <a:cubicBezTo>
                    <a:pt x="10880" y="688"/>
                    <a:pt x="9584" y="350"/>
                    <a:pt x="9584" y="350"/>
                  </a:cubicBezTo>
                  <a:lnTo>
                    <a:pt x="4526" y="1"/>
                  </a:lnTo>
                  <a:cubicBezTo>
                    <a:pt x="4526" y="1"/>
                    <a:pt x="4522" y="1"/>
                    <a:pt x="4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1;p48">
              <a:extLst>
                <a:ext uri="{FF2B5EF4-FFF2-40B4-BE49-F238E27FC236}">
                  <a16:creationId xmlns:a16="http://schemas.microsoft.com/office/drawing/2014/main" id="{86C5491B-6122-69DB-40C7-CC68E8D9AE59}"/>
                </a:ext>
              </a:extLst>
            </p:cNvPr>
            <p:cNvSpPr/>
            <p:nvPr/>
          </p:nvSpPr>
          <p:spPr>
            <a:xfrm>
              <a:off x="1281522" y="2823906"/>
              <a:ext cx="368682" cy="414029"/>
            </a:xfrm>
            <a:custGeom>
              <a:avLst/>
              <a:gdLst/>
              <a:ahLst/>
              <a:cxnLst/>
              <a:rect l="l" t="t" r="r" b="b"/>
              <a:pathLst>
                <a:path w="4935" h="5542" extrusionOk="0">
                  <a:moveTo>
                    <a:pt x="108" y="0"/>
                  </a:moveTo>
                  <a:lnTo>
                    <a:pt x="1" y="3490"/>
                  </a:lnTo>
                  <a:cubicBezTo>
                    <a:pt x="1" y="3490"/>
                    <a:pt x="1322" y="5542"/>
                    <a:pt x="2698" y="5542"/>
                  </a:cubicBezTo>
                  <a:cubicBezTo>
                    <a:pt x="2804" y="5542"/>
                    <a:pt x="2911" y="5530"/>
                    <a:pt x="3017" y="5503"/>
                  </a:cubicBezTo>
                  <a:cubicBezTo>
                    <a:pt x="4494" y="5142"/>
                    <a:pt x="4877" y="3953"/>
                    <a:pt x="4877" y="3953"/>
                  </a:cubicBezTo>
                  <a:lnTo>
                    <a:pt x="4906" y="2729"/>
                  </a:lnTo>
                  <a:lnTo>
                    <a:pt x="4934" y="1652"/>
                  </a:lnTo>
                  <a:lnTo>
                    <a:pt x="4934" y="159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2;p48">
              <a:extLst>
                <a:ext uri="{FF2B5EF4-FFF2-40B4-BE49-F238E27FC236}">
                  <a16:creationId xmlns:a16="http://schemas.microsoft.com/office/drawing/2014/main" id="{1BB015B8-4DF5-581B-4F2C-392A13565B98}"/>
                </a:ext>
              </a:extLst>
            </p:cNvPr>
            <p:cNvSpPr/>
            <p:nvPr/>
          </p:nvSpPr>
          <p:spPr>
            <a:xfrm>
              <a:off x="1375428" y="2911536"/>
              <a:ext cx="274774" cy="122296"/>
            </a:xfrm>
            <a:custGeom>
              <a:avLst/>
              <a:gdLst/>
              <a:ahLst/>
              <a:cxnLst/>
              <a:rect l="l" t="t" r="r" b="b"/>
              <a:pathLst>
                <a:path w="3678" h="1637" extrusionOk="0">
                  <a:moveTo>
                    <a:pt x="1" y="0"/>
                  </a:moveTo>
                  <a:cubicBezTo>
                    <a:pt x="118" y="220"/>
                    <a:pt x="238" y="440"/>
                    <a:pt x="407" y="620"/>
                  </a:cubicBezTo>
                  <a:cubicBezTo>
                    <a:pt x="660" y="903"/>
                    <a:pt x="1005" y="1072"/>
                    <a:pt x="1348" y="1218"/>
                  </a:cubicBezTo>
                  <a:cubicBezTo>
                    <a:pt x="1899" y="1450"/>
                    <a:pt x="2476" y="1636"/>
                    <a:pt x="3067" y="1636"/>
                  </a:cubicBezTo>
                  <a:cubicBezTo>
                    <a:pt x="3094" y="1636"/>
                    <a:pt x="3120" y="1636"/>
                    <a:pt x="3147" y="1635"/>
                  </a:cubicBezTo>
                  <a:cubicBezTo>
                    <a:pt x="3321" y="1630"/>
                    <a:pt x="3490" y="1607"/>
                    <a:pt x="3649" y="1556"/>
                  </a:cubicBezTo>
                  <a:lnTo>
                    <a:pt x="3677" y="479"/>
                  </a:lnTo>
                  <a:cubicBezTo>
                    <a:pt x="2459" y="406"/>
                    <a:pt x="1190" y="24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3;p48">
              <a:extLst>
                <a:ext uri="{FF2B5EF4-FFF2-40B4-BE49-F238E27FC236}">
                  <a16:creationId xmlns:a16="http://schemas.microsoft.com/office/drawing/2014/main" id="{5E91F49F-D614-59D5-A2C5-19D4C8323350}"/>
                </a:ext>
              </a:extLst>
            </p:cNvPr>
            <p:cNvSpPr/>
            <p:nvPr/>
          </p:nvSpPr>
          <p:spPr>
            <a:xfrm>
              <a:off x="1204799" y="2275863"/>
              <a:ext cx="618802" cy="691268"/>
            </a:xfrm>
            <a:custGeom>
              <a:avLst/>
              <a:gdLst/>
              <a:ahLst/>
              <a:cxnLst/>
              <a:rect l="l" t="t" r="r" b="b"/>
              <a:pathLst>
                <a:path w="8283" h="9253" extrusionOk="0">
                  <a:moveTo>
                    <a:pt x="4129" y="1"/>
                  </a:moveTo>
                  <a:cubicBezTo>
                    <a:pt x="4102" y="1"/>
                    <a:pt x="4076" y="1"/>
                    <a:pt x="4049" y="1"/>
                  </a:cubicBezTo>
                  <a:cubicBezTo>
                    <a:pt x="1794" y="47"/>
                    <a:pt x="1" y="1919"/>
                    <a:pt x="52" y="4169"/>
                  </a:cubicBezTo>
                  <a:cubicBezTo>
                    <a:pt x="58" y="4568"/>
                    <a:pt x="125" y="4947"/>
                    <a:pt x="238" y="5307"/>
                  </a:cubicBezTo>
                  <a:cubicBezTo>
                    <a:pt x="278" y="5431"/>
                    <a:pt x="323" y="5549"/>
                    <a:pt x="367" y="5663"/>
                  </a:cubicBezTo>
                  <a:cubicBezTo>
                    <a:pt x="627" y="6378"/>
                    <a:pt x="1541" y="8796"/>
                    <a:pt x="2290" y="9033"/>
                  </a:cubicBezTo>
                  <a:cubicBezTo>
                    <a:pt x="2709" y="9163"/>
                    <a:pt x="3735" y="9252"/>
                    <a:pt x="4792" y="9252"/>
                  </a:cubicBezTo>
                  <a:cubicBezTo>
                    <a:pt x="5941" y="9252"/>
                    <a:pt x="7125" y="9146"/>
                    <a:pt x="7601" y="8871"/>
                  </a:cubicBezTo>
                  <a:cubicBezTo>
                    <a:pt x="7720" y="8803"/>
                    <a:pt x="7815" y="8673"/>
                    <a:pt x="7900" y="8509"/>
                  </a:cubicBezTo>
                  <a:cubicBezTo>
                    <a:pt x="8233" y="7833"/>
                    <a:pt x="8283" y="6474"/>
                    <a:pt x="8272" y="5527"/>
                  </a:cubicBezTo>
                  <a:cubicBezTo>
                    <a:pt x="8261" y="4935"/>
                    <a:pt x="8233" y="4500"/>
                    <a:pt x="8233" y="4500"/>
                  </a:cubicBezTo>
                  <a:lnTo>
                    <a:pt x="8221" y="4247"/>
                  </a:lnTo>
                  <a:cubicBezTo>
                    <a:pt x="8227" y="4169"/>
                    <a:pt x="8221" y="4084"/>
                    <a:pt x="8215" y="4000"/>
                  </a:cubicBezTo>
                  <a:cubicBezTo>
                    <a:pt x="8181" y="2319"/>
                    <a:pt x="7133" y="893"/>
                    <a:pt x="5667" y="300"/>
                  </a:cubicBezTo>
                  <a:cubicBezTo>
                    <a:pt x="5189" y="107"/>
                    <a:pt x="4674" y="1"/>
                    <a:pt x="4129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434;p48">
              <a:extLst>
                <a:ext uri="{FF2B5EF4-FFF2-40B4-BE49-F238E27FC236}">
                  <a16:creationId xmlns:a16="http://schemas.microsoft.com/office/drawing/2014/main" id="{ADF36EC5-587A-22DD-3540-E9B679E4CD24}"/>
                </a:ext>
              </a:extLst>
            </p:cNvPr>
            <p:cNvSpPr/>
            <p:nvPr/>
          </p:nvSpPr>
          <p:spPr>
            <a:xfrm>
              <a:off x="1486665" y="2235149"/>
              <a:ext cx="309588" cy="199768"/>
            </a:xfrm>
            <a:custGeom>
              <a:avLst/>
              <a:gdLst/>
              <a:ahLst/>
              <a:cxnLst/>
              <a:rect l="l" t="t" r="r" b="b"/>
              <a:pathLst>
                <a:path w="4144" h="2674" extrusionOk="0">
                  <a:moveTo>
                    <a:pt x="547" y="0"/>
                  </a:moveTo>
                  <a:cubicBezTo>
                    <a:pt x="366" y="0"/>
                    <a:pt x="184" y="10"/>
                    <a:pt x="0" y="28"/>
                  </a:cubicBezTo>
                  <a:cubicBezTo>
                    <a:pt x="417" y="525"/>
                    <a:pt x="976" y="947"/>
                    <a:pt x="1545" y="1263"/>
                  </a:cubicBezTo>
                  <a:cubicBezTo>
                    <a:pt x="1590" y="1477"/>
                    <a:pt x="1782" y="1623"/>
                    <a:pt x="1962" y="1753"/>
                  </a:cubicBezTo>
                  <a:cubicBezTo>
                    <a:pt x="2277" y="1985"/>
                    <a:pt x="2605" y="2221"/>
                    <a:pt x="2959" y="2396"/>
                  </a:cubicBezTo>
                  <a:cubicBezTo>
                    <a:pt x="3291" y="2564"/>
                    <a:pt x="3651" y="2674"/>
                    <a:pt x="4022" y="2674"/>
                  </a:cubicBezTo>
                  <a:cubicBezTo>
                    <a:pt x="4049" y="2674"/>
                    <a:pt x="4077" y="2673"/>
                    <a:pt x="4104" y="2672"/>
                  </a:cubicBezTo>
                  <a:cubicBezTo>
                    <a:pt x="4143" y="2211"/>
                    <a:pt x="4026" y="1629"/>
                    <a:pt x="3726" y="1269"/>
                  </a:cubicBezTo>
                  <a:cubicBezTo>
                    <a:pt x="3433" y="908"/>
                    <a:pt x="3027" y="648"/>
                    <a:pt x="2605" y="452"/>
                  </a:cubicBezTo>
                  <a:cubicBezTo>
                    <a:pt x="1949" y="145"/>
                    <a:pt x="1260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5;p48">
              <a:extLst>
                <a:ext uri="{FF2B5EF4-FFF2-40B4-BE49-F238E27FC236}">
                  <a16:creationId xmlns:a16="http://schemas.microsoft.com/office/drawing/2014/main" id="{BF0C594F-C6BC-6E6F-2C3D-6DD0343A82C6}"/>
                </a:ext>
              </a:extLst>
            </p:cNvPr>
            <p:cNvSpPr/>
            <p:nvPr/>
          </p:nvSpPr>
          <p:spPr>
            <a:xfrm>
              <a:off x="1466794" y="2554741"/>
              <a:ext cx="76351" cy="37130"/>
            </a:xfrm>
            <a:custGeom>
              <a:avLst/>
              <a:gdLst/>
              <a:ahLst/>
              <a:cxnLst/>
              <a:rect l="l" t="t" r="r" b="b"/>
              <a:pathLst>
                <a:path w="1022" h="497" extrusionOk="0">
                  <a:moveTo>
                    <a:pt x="834" y="0"/>
                  </a:moveTo>
                  <a:cubicBezTo>
                    <a:pt x="528" y="0"/>
                    <a:pt x="230" y="138"/>
                    <a:pt x="29" y="374"/>
                  </a:cubicBezTo>
                  <a:cubicBezTo>
                    <a:pt x="1" y="407"/>
                    <a:pt x="6" y="452"/>
                    <a:pt x="40" y="480"/>
                  </a:cubicBezTo>
                  <a:cubicBezTo>
                    <a:pt x="52" y="491"/>
                    <a:pt x="69" y="497"/>
                    <a:pt x="86" y="497"/>
                  </a:cubicBezTo>
                  <a:cubicBezTo>
                    <a:pt x="108" y="497"/>
                    <a:pt x="131" y="486"/>
                    <a:pt x="147" y="470"/>
                  </a:cubicBezTo>
                  <a:cubicBezTo>
                    <a:pt x="313" y="268"/>
                    <a:pt x="578" y="148"/>
                    <a:pt x="837" y="148"/>
                  </a:cubicBezTo>
                  <a:cubicBezTo>
                    <a:pt x="869" y="148"/>
                    <a:pt x="900" y="149"/>
                    <a:pt x="932" y="153"/>
                  </a:cubicBezTo>
                  <a:cubicBezTo>
                    <a:pt x="936" y="153"/>
                    <a:pt x="939" y="154"/>
                    <a:pt x="943" y="154"/>
                  </a:cubicBezTo>
                  <a:cubicBezTo>
                    <a:pt x="982" y="154"/>
                    <a:pt x="1011" y="127"/>
                    <a:pt x="1016" y="85"/>
                  </a:cubicBezTo>
                  <a:cubicBezTo>
                    <a:pt x="1021" y="46"/>
                    <a:pt x="993" y="7"/>
                    <a:pt x="948" y="7"/>
                  </a:cubicBezTo>
                  <a:cubicBezTo>
                    <a:pt x="910" y="3"/>
                    <a:pt x="872" y="0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36;p48">
              <a:extLst>
                <a:ext uri="{FF2B5EF4-FFF2-40B4-BE49-F238E27FC236}">
                  <a16:creationId xmlns:a16="http://schemas.microsoft.com/office/drawing/2014/main" id="{7F89D0FF-539D-3D5F-8FF6-73E53B5FD07D}"/>
                </a:ext>
              </a:extLst>
            </p:cNvPr>
            <p:cNvSpPr/>
            <p:nvPr/>
          </p:nvSpPr>
          <p:spPr>
            <a:xfrm>
              <a:off x="1703537" y="2549885"/>
              <a:ext cx="74185" cy="28165"/>
            </a:xfrm>
            <a:custGeom>
              <a:avLst/>
              <a:gdLst/>
              <a:ahLst/>
              <a:cxnLst/>
              <a:rect l="l" t="t" r="r" b="b"/>
              <a:pathLst>
                <a:path w="993" h="377" extrusionOk="0">
                  <a:moveTo>
                    <a:pt x="276" y="0"/>
                  </a:moveTo>
                  <a:cubicBezTo>
                    <a:pt x="207" y="0"/>
                    <a:pt x="137" y="7"/>
                    <a:pt x="68" y="20"/>
                  </a:cubicBezTo>
                  <a:cubicBezTo>
                    <a:pt x="29" y="33"/>
                    <a:pt x="1" y="72"/>
                    <a:pt x="12" y="111"/>
                  </a:cubicBezTo>
                  <a:cubicBezTo>
                    <a:pt x="16" y="145"/>
                    <a:pt x="46" y="170"/>
                    <a:pt x="83" y="170"/>
                  </a:cubicBezTo>
                  <a:cubicBezTo>
                    <a:pt x="89" y="170"/>
                    <a:pt x="96" y="170"/>
                    <a:pt x="102" y="168"/>
                  </a:cubicBezTo>
                  <a:cubicBezTo>
                    <a:pt x="157" y="157"/>
                    <a:pt x="213" y="152"/>
                    <a:pt x="270" y="152"/>
                  </a:cubicBezTo>
                  <a:cubicBezTo>
                    <a:pt x="481" y="152"/>
                    <a:pt x="698" y="225"/>
                    <a:pt x="863" y="359"/>
                  </a:cubicBezTo>
                  <a:cubicBezTo>
                    <a:pt x="875" y="371"/>
                    <a:pt x="891" y="376"/>
                    <a:pt x="909" y="376"/>
                  </a:cubicBezTo>
                  <a:cubicBezTo>
                    <a:pt x="930" y="376"/>
                    <a:pt x="953" y="365"/>
                    <a:pt x="970" y="348"/>
                  </a:cubicBezTo>
                  <a:cubicBezTo>
                    <a:pt x="993" y="314"/>
                    <a:pt x="987" y="269"/>
                    <a:pt x="959" y="241"/>
                  </a:cubicBezTo>
                  <a:cubicBezTo>
                    <a:pt x="766" y="83"/>
                    <a:pt x="521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37;p48">
              <a:extLst>
                <a:ext uri="{FF2B5EF4-FFF2-40B4-BE49-F238E27FC236}">
                  <a16:creationId xmlns:a16="http://schemas.microsoft.com/office/drawing/2014/main" id="{A62FED53-BB1D-B44A-F0C3-7D8B3322D933}"/>
                </a:ext>
              </a:extLst>
            </p:cNvPr>
            <p:cNvSpPr/>
            <p:nvPr/>
          </p:nvSpPr>
          <p:spPr>
            <a:xfrm>
              <a:off x="1107158" y="2661271"/>
              <a:ext cx="221134" cy="199992"/>
            </a:xfrm>
            <a:custGeom>
              <a:avLst/>
              <a:gdLst/>
              <a:ahLst/>
              <a:cxnLst/>
              <a:rect l="l" t="t" r="r" b="b"/>
              <a:pathLst>
                <a:path w="2960" h="2677" extrusionOk="0">
                  <a:moveTo>
                    <a:pt x="985" y="1"/>
                  </a:moveTo>
                  <a:cubicBezTo>
                    <a:pt x="841" y="1"/>
                    <a:pt x="700" y="29"/>
                    <a:pt x="576" y="103"/>
                  </a:cubicBezTo>
                  <a:cubicBezTo>
                    <a:pt x="440" y="182"/>
                    <a:pt x="339" y="301"/>
                    <a:pt x="266" y="436"/>
                  </a:cubicBezTo>
                  <a:cubicBezTo>
                    <a:pt x="1" y="897"/>
                    <a:pt x="85" y="1518"/>
                    <a:pt x="407" y="1946"/>
                  </a:cubicBezTo>
                  <a:cubicBezTo>
                    <a:pt x="727" y="2369"/>
                    <a:pt x="1258" y="2617"/>
                    <a:pt x="1788" y="2669"/>
                  </a:cubicBezTo>
                  <a:cubicBezTo>
                    <a:pt x="1845" y="2674"/>
                    <a:pt x="1903" y="2677"/>
                    <a:pt x="1961" y="2677"/>
                  </a:cubicBezTo>
                  <a:cubicBezTo>
                    <a:pt x="2222" y="2677"/>
                    <a:pt x="2484" y="2618"/>
                    <a:pt x="2673" y="2443"/>
                  </a:cubicBezTo>
                  <a:cubicBezTo>
                    <a:pt x="2881" y="2250"/>
                    <a:pt x="2960" y="1958"/>
                    <a:pt x="2949" y="1682"/>
                  </a:cubicBezTo>
                  <a:cubicBezTo>
                    <a:pt x="2921" y="842"/>
                    <a:pt x="2199" y="322"/>
                    <a:pt x="1450" y="80"/>
                  </a:cubicBezTo>
                  <a:cubicBezTo>
                    <a:pt x="1301" y="34"/>
                    <a:pt x="1141" y="1"/>
                    <a:pt x="985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38;p48">
              <a:extLst>
                <a:ext uri="{FF2B5EF4-FFF2-40B4-BE49-F238E27FC236}">
                  <a16:creationId xmlns:a16="http://schemas.microsoft.com/office/drawing/2014/main" id="{0E8CEC78-7223-D1C1-5517-A7A2A7577682}"/>
                </a:ext>
              </a:extLst>
            </p:cNvPr>
            <p:cNvSpPr/>
            <p:nvPr/>
          </p:nvSpPr>
          <p:spPr>
            <a:xfrm>
              <a:off x="1139132" y="2680247"/>
              <a:ext cx="145829" cy="150087"/>
            </a:xfrm>
            <a:custGeom>
              <a:avLst/>
              <a:gdLst/>
              <a:ahLst/>
              <a:cxnLst/>
              <a:rect l="l" t="t" r="r" b="b"/>
              <a:pathLst>
                <a:path w="1952" h="2009" extrusionOk="0">
                  <a:moveTo>
                    <a:pt x="75" y="1"/>
                  </a:moveTo>
                  <a:cubicBezTo>
                    <a:pt x="34" y="1"/>
                    <a:pt x="0" y="34"/>
                    <a:pt x="0" y="75"/>
                  </a:cubicBezTo>
                  <a:cubicBezTo>
                    <a:pt x="0" y="120"/>
                    <a:pt x="34" y="154"/>
                    <a:pt x="75" y="154"/>
                  </a:cubicBezTo>
                  <a:cubicBezTo>
                    <a:pt x="497" y="159"/>
                    <a:pt x="931" y="373"/>
                    <a:pt x="1241" y="723"/>
                  </a:cubicBezTo>
                  <a:cubicBezTo>
                    <a:pt x="1522" y="1033"/>
                    <a:pt x="1715" y="1455"/>
                    <a:pt x="1793" y="1941"/>
                  </a:cubicBezTo>
                  <a:cubicBezTo>
                    <a:pt x="1800" y="1980"/>
                    <a:pt x="1834" y="2009"/>
                    <a:pt x="1867" y="2009"/>
                  </a:cubicBezTo>
                  <a:cubicBezTo>
                    <a:pt x="1873" y="2009"/>
                    <a:pt x="1878" y="2003"/>
                    <a:pt x="1878" y="2003"/>
                  </a:cubicBezTo>
                  <a:cubicBezTo>
                    <a:pt x="1923" y="1996"/>
                    <a:pt x="1951" y="1957"/>
                    <a:pt x="1941" y="1918"/>
                  </a:cubicBezTo>
                  <a:cubicBezTo>
                    <a:pt x="1855" y="1405"/>
                    <a:pt x="1658" y="955"/>
                    <a:pt x="1353" y="622"/>
                  </a:cubicBezTo>
                  <a:cubicBezTo>
                    <a:pt x="1010" y="237"/>
                    <a:pt x="548" y="13"/>
                    <a:pt x="75" y="1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39;p48">
              <a:extLst>
                <a:ext uri="{FF2B5EF4-FFF2-40B4-BE49-F238E27FC236}">
                  <a16:creationId xmlns:a16="http://schemas.microsoft.com/office/drawing/2014/main" id="{B0B5BA9B-1AF7-25DC-B323-6BC9CCFE771F}"/>
                </a:ext>
              </a:extLst>
            </p:cNvPr>
            <p:cNvSpPr/>
            <p:nvPr/>
          </p:nvSpPr>
          <p:spPr>
            <a:xfrm>
              <a:off x="1150936" y="2738144"/>
              <a:ext cx="115124" cy="36980"/>
            </a:xfrm>
            <a:custGeom>
              <a:avLst/>
              <a:gdLst/>
              <a:ahLst/>
              <a:cxnLst/>
              <a:rect l="l" t="t" r="r" b="b"/>
              <a:pathLst>
                <a:path w="1541" h="495" extrusionOk="0">
                  <a:moveTo>
                    <a:pt x="777" y="1"/>
                  </a:moveTo>
                  <a:cubicBezTo>
                    <a:pt x="720" y="1"/>
                    <a:pt x="664" y="6"/>
                    <a:pt x="609" y="16"/>
                  </a:cubicBezTo>
                  <a:cubicBezTo>
                    <a:pt x="367" y="55"/>
                    <a:pt x="147" y="190"/>
                    <a:pt x="24" y="376"/>
                  </a:cubicBezTo>
                  <a:cubicBezTo>
                    <a:pt x="1" y="416"/>
                    <a:pt x="11" y="461"/>
                    <a:pt x="45" y="484"/>
                  </a:cubicBezTo>
                  <a:cubicBezTo>
                    <a:pt x="57" y="489"/>
                    <a:pt x="74" y="495"/>
                    <a:pt x="86" y="495"/>
                  </a:cubicBezTo>
                  <a:cubicBezTo>
                    <a:pt x="113" y="495"/>
                    <a:pt x="136" y="484"/>
                    <a:pt x="153" y="461"/>
                  </a:cubicBezTo>
                  <a:cubicBezTo>
                    <a:pt x="255" y="308"/>
                    <a:pt x="435" y="196"/>
                    <a:pt x="632" y="162"/>
                  </a:cubicBezTo>
                  <a:cubicBezTo>
                    <a:pt x="678" y="155"/>
                    <a:pt x="725" y="151"/>
                    <a:pt x="773" y="151"/>
                  </a:cubicBezTo>
                  <a:cubicBezTo>
                    <a:pt x="918" y="151"/>
                    <a:pt x="1070" y="184"/>
                    <a:pt x="1218" y="253"/>
                  </a:cubicBezTo>
                  <a:cubicBezTo>
                    <a:pt x="1314" y="297"/>
                    <a:pt x="1364" y="336"/>
                    <a:pt x="1387" y="388"/>
                  </a:cubicBezTo>
                  <a:cubicBezTo>
                    <a:pt x="1396" y="419"/>
                    <a:pt x="1427" y="436"/>
                    <a:pt x="1459" y="436"/>
                  </a:cubicBezTo>
                  <a:cubicBezTo>
                    <a:pt x="1467" y="436"/>
                    <a:pt x="1476" y="435"/>
                    <a:pt x="1484" y="433"/>
                  </a:cubicBezTo>
                  <a:cubicBezTo>
                    <a:pt x="1523" y="416"/>
                    <a:pt x="1540" y="370"/>
                    <a:pt x="1528" y="336"/>
                  </a:cubicBezTo>
                  <a:cubicBezTo>
                    <a:pt x="1478" y="219"/>
                    <a:pt x="1364" y="151"/>
                    <a:pt x="1281" y="117"/>
                  </a:cubicBezTo>
                  <a:cubicBezTo>
                    <a:pt x="1113" y="42"/>
                    <a:pt x="942" y="1"/>
                    <a:pt x="777" y="1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40;p48">
              <a:extLst>
                <a:ext uri="{FF2B5EF4-FFF2-40B4-BE49-F238E27FC236}">
                  <a16:creationId xmlns:a16="http://schemas.microsoft.com/office/drawing/2014/main" id="{CB246777-2CB8-CB9D-7675-02C56F83D328}"/>
                </a:ext>
              </a:extLst>
            </p:cNvPr>
            <p:cNvSpPr/>
            <p:nvPr/>
          </p:nvSpPr>
          <p:spPr>
            <a:xfrm>
              <a:off x="1714893" y="2639383"/>
              <a:ext cx="58197" cy="57450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5" y="1"/>
                  </a:moveTo>
                  <a:cubicBezTo>
                    <a:pt x="391" y="1"/>
                    <a:pt x="388" y="1"/>
                    <a:pt x="385" y="1"/>
                  </a:cubicBezTo>
                  <a:cubicBezTo>
                    <a:pt x="169" y="6"/>
                    <a:pt x="0" y="182"/>
                    <a:pt x="6" y="391"/>
                  </a:cubicBezTo>
                  <a:cubicBezTo>
                    <a:pt x="12" y="601"/>
                    <a:pt x="182" y="768"/>
                    <a:pt x="391" y="768"/>
                  </a:cubicBezTo>
                  <a:cubicBezTo>
                    <a:pt x="394" y="768"/>
                    <a:pt x="398" y="768"/>
                    <a:pt x="401" y="768"/>
                  </a:cubicBezTo>
                  <a:cubicBezTo>
                    <a:pt x="609" y="763"/>
                    <a:pt x="778" y="588"/>
                    <a:pt x="778" y="378"/>
                  </a:cubicBezTo>
                  <a:cubicBezTo>
                    <a:pt x="773" y="168"/>
                    <a:pt x="604" y="1"/>
                    <a:pt x="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41;p48">
              <a:extLst>
                <a:ext uri="{FF2B5EF4-FFF2-40B4-BE49-F238E27FC236}">
                  <a16:creationId xmlns:a16="http://schemas.microsoft.com/office/drawing/2014/main" id="{3A78F6FF-8BEB-3935-9E13-B31EE9E343A5}"/>
                </a:ext>
              </a:extLst>
            </p:cNvPr>
            <p:cNvSpPr/>
            <p:nvPr/>
          </p:nvSpPr>
          <p:spPr>
            <a:xfrm>
              <a:off x="1491297" y="2641923"/>
              <a:ext cx="58197" cy="57450"/>
            </a:xfrm>
            <a:custGeom>
              <a:avLst/>
              <a:gdLst/>
              <a:ahLst/>
              <a:cxnLst/>
              <a:rect l="l" t="t" r="r" b="b"/>
              <a:pathLst>
                <a:path w="779" h="769" extrusionOk="0">
                  <a:moveTo>
                    <a:pt x="393" y="1"/>
                  </a:moveTo>
                  <a:cubicBezTo>
                    <a:pt x="390" y="1"/>
                    <a:pt x="387" y="1"/>
                    <a:pt x="383" y="1"/>
                  </a:cubicBezTo>
                  <a:cubicBezTo>
                    <a:pt x="169" y="1"/>
                    <a:pt x="0" y="175"/>
                    <a:pt x="6" y="390"/>
                  </a:cubicBezTo>
                  <a:cubicBezTo>
                    <a:pt x="11" y="601"/>
                    <a:pt x="180" y="768"/>
                    <a:pt x="384" y="768"/>
                  </a:cubicBezTo>
                  <a:cubicBezTo>
                    <a:pt x="388" y="768"/>
                    <a:pt x="391" y="768"/>
                    <a:pt x="394" y="768"/>
                  </a:cubicBezTo>
                  <a:cubicBezTo>
                    <a:pt x="609" y="763"/>
                    <a:pt x="778" y="588"/>
                    <a:pt x="773" y="373"/>
                  </a:cubicBezTo>
                  <a:cubicBezTo>
                    <a:pt x="766" y="168"/>
                    <a:pt x="597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42;p48">
              <a:extLst>
                <a:ext uri="{FF2B5EF4-FFF2-40B4-BE49-F238E27FC236}">
                  <a16:creationId xmlns:a16="http://schemas.microsoft.com/office/drawing/2014/main" id="{A0538014-6F86-E7FF-E8BA-783E92B8B17B}"/>
                </a:ext>
              </a:extLst>
            </p:cNvPr>
            <p:cNvSpPr/>
            <p:nvPr/>
          </p:nvSpPr>
          <p:spPr>
            <a:xfrm>
              <a:off x="1578031" y="2776095"/>
              <a:ext cx="99436" cy="23533"/>
            </a:xfrm>
            <a:custGeom>
              <a:avLst/>
              <a:gdLst/>
              <a:ahLst/>
              <a:cxnLst/>
              <a:rect l="l" t="t" r="r" b="b"/>
              <a:pathLst>
                <a:path w="1331" h="315" extrusionOk="0">
                  <a:moveTo>
                    <a:pt x="642" y="0"/>
                  </a:moveTo>
                  <a:cubicBezTo>
                    <a:pt x="437" y="0"/>
                    <a:pt x="232" y="48"/>
                    <a:pt x="52" y="145"/>
                  </a:cubicBezTo>
                  <a:cubicBezTo>
                    <a:pt x="18" y="161"/>
                    <a:pt x="0" y="206"/>
                    <a:pt x="23" y="247"/>
                  </a:cubicBezTo>
                  <a:cubicBezTo>
                    <a:pt x="34" y="270"/>
                    <a:pt x="59" y="284"/>
                    <a:pt x="86" y="284"/>
                  </a:cubicBezTo>
                  <a:cubicBezTo>
                    <a:pt x="99" y="284"/>
                    <a:pt x="112" y="281"/>
                    <a:pt x="125" y="274"/>
                  </a:cubicBezTo>
                  <a:cubicBezTo>
                    <a:pt x="284" y="190"/>
                    <a:pt x="463" y="148"/>
                    <a:pt x="642" y="148"/>
                  </a:cubicBezTo>
                  <a:cubicBezTo>
                    <a:pt x="839" y="148"/>
                    <a:pt x="1036" y="199"/>
                    <a:pt x="1207" y="302"/>
                  </a:cubicBezTo>
                  <a:cubicBezTo>
                    <a:pt x="1218" y="307"/>
                    <a:pt x="1229" y="314"/>
                    <a:pt x="1246" y="314"/>
                  </a:cubicBezTo>
                  <a:cubicBezTo>
                    <a:pt x="1269" y="314"/>
                    <a:pt x="1297" y="302"/>
                    <a:pt x="1309" y="274"/>
                  </a:cubicBezTo>
                  <a:cubicBezTo>
                    <a:pt x="1330" y="240"/>
                    <a:pt x="1320" y="195"/>
                    <a:pt x="1286" y="172"/>
                  </a:cubicBezTo>
                  <a:cubicBezTo>
                    <a:pt x="1091" y="58"/>
                    <a:pt x="866" y="0"/>
                    <a:pt x="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43;p48">
              <a:extLst>
                <a:ext uri="{FF2B5EF4-FFF2-40B4-BE49-F238E27FC236}">
                  <a16:creationId xmlns:a16="http://schemas.microsoft.com/office/drawing/2014/main" id="{D94A9631-6A88-7F6A-225F-FE1F07B12440}"/>
                </a:ext>
              </a:extLst>
            </p:cNvPr>
            <p:cNvSpPr/>
            <p:nvPr/>
          </p:nvSpPr>
          <p:spPr>
            <a:xfrm>
              <a:off x="1309761" y="2756073"/>
              <a:ext cx="18527" cy="75455"/>
            </a:xfrm>
            <a:custGeom>
              <a:avLst/>
              <a:gdLst/>
              <a:ahLst/>
              <a:cxnLst/>
              <a:rect l="l" t="t" r="r" b="b"/>
              <a:pathLst>
                <a:path w="248" h="1010" extrusionOk="0">
                  <a:moveTo>
                    <a:pt x="164" y="0"/>
                  </a:moveTo>
                  <a:cubicBezTo>
                    <a:pt x="23" y="317"/>
                    <a:pt x="0" y="677"/>
                    <a:pt x="96" y="1010"/>
                  </a:cubicBezTo>
                  <a:cubicBezTo>
                    <a:pt x="203" y="835"/>
                    <a:pt x="248" y="621"/>
                    <a:pt x="237" y="413"/>
                  </a:cubicBezTo>
                  <a:cubicBezTo>
                    <a:pt x="237" y="266"/>
                    <a:pt x="209" y="125"/>
                    <a:pt x="164" y="0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44;p48">
              <a:extLst>
                <a:ext uri="{FF2B5EF4-FFF2-40B4-BE49-F238E27FC236}">
                  <a16:creationId xmlns:a16="http://schemas.microsoft.com/office/drawing/2014/main" id="{8E9AD20D-47E6-ABF8-6E49-598039F9EF67}"/>
                </a:ext>
              </a:extLst>
            </p:cNvPr>
            <p:cNvSpPr/>
            <p:nvPr/>
          </p:nvSpPr>
          <p:spPr>
            <a:xfrm>
              <a:off x="1694274" y="2688763"/>
              <a:ext cx="128572" cy="222852"/>
            </a:xfrm>
            <a:custGeom>
              <a:avLst/>
              <a:gdLst/>
              <a:ahLst/>
              <a:cxnLst/>
              <a:rect l="l" t="t" r="r" b="b"/>
              <a:pathLst>
                <a:path w="1721" h="2983" extrusionOk="0">
                  <a:moveTo>
                    <a:pt x="1663" y="0"/>
                  </a:moveTo>
                  <a:cubicBezTo>
                    <a:pt x="1252" y="0"/>
                    <a:pt x="851" y="157"/>
                    <a:pt x="565" y="474"/>
                  </a:cubicBezTo>
                  <a:cubicBezTo>
                    <a:pt x="0" y="1088"/>
                    <a:pt x="73" y="2052"/>
                    <a:pt x="728" y="2633"/>
                  </a:cubicBezTo>
                  <a:cubicBezTo>
                    <a:pt x="914" y="2802"/>
                    <a:pt x="1122" y="2915"/>
                    <a:pt x="1348" y="2982"/>
                  </a:cubicBezTo>
                  <a:cubicBezTo>
                    <a:pt x="1652" y="2363"/>
                    <a:pt x="1720" y="1172"/>
                    <a:pt x="1720" y="248"/>
                  </a:cubicBezTo>
                  <a:lnTo>
                    <a:pt x="1720" y="0"/>
                  </a:ln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45;p48">
              <a:extLst>
                <a:ext uri="{FF2B5EF4-FFF2-40B4-BE49-F238E27FC236}">
                  <a16:creationId xmlns:a16="http://schemas.microsoft.com/office/drawing/2014/main" id="{F9ACBC75-EC98-8141-410E-C8026B332A1F}"/>
                </a:ext>
              </a:extLst>
            </p:cNvPr>
            <p:cNvSpPr/>
            <p:nvPr/>
          </p:nvSpPr>
          <p:spPr>
            <a:xfrm>
              <a:off x="1650870" y="2595455"/>
              <a:ext cx="36308" cy="165328"/>
            </a:xfrm>
            <a:custGeom>
              <a:avLst/>
              <a:gdLst/>
              <a:ahLst/>
              <a:cxnLst/>
              <a:rect l="l" t="t" r="r" b="b"/>
              <a:pathLst>
                <a:path w="486" h="2213" extrusionOk="0">
                  <a:moveTo>
                    <a:pt x="117" y="0"/>
                  </a:moveTo>
                  <a:cubicBezTo>
                    <a:pt x="111" y="0"/>
                    <a:pt x="104" y="1"/>
                    <a:pt x="97" y="3"/>
                  </a:cubicBezTo>
                  <a:cubicBezTo>
                    <a:pt x="51" y="14"/>
                    <a:pt x="35" y="60"/>
                    <a:pt x="46" y="99"/>
                  </a:cubicBezTo>
                  <a:cubicBezTo>
                    <a:pt x="46" y="105"/>
                    <a:pt x="334" y="1041"/>
                    <a:pt x="334" y="1468"/>
                  </a:cubicBezTo>
                  <a:cubicBezTo>
                    <a:pt x="334" y="1864"/>
                    <a:pt x="51" y="2067"/>
                    <a:pt x="40" y="2077"/>
                  </a:cubicBezTo>
                  <a:cubicBezTo>
                    <a:pt x="6" y="2100"/>
                    <a:pt x="1" y="2145"/>
                    <a:pt x="24" y="2179"/>
                  </a:cubicBezTo>
                  <a:cubicBezTo>
                    <a:pt x="35" y="2202"/>
                    <a:pt x="63" y="2213"/>
                    <a:pt x="85" y="2213"/>
                  </a:cubicBezTo>
                  <a:cubicBezTo>
                    <a:pt x="97" y="2213"/>
                    <a:pt x="113" y="2207"/>
                    <a:pt x="125" y="2202"/>
                  </a:cubicBezTo>
                  <a:cubicBezTo>
                    <a:pt x="142" y="2191"/>
                    <a:pt x="485" y="1942"/>
                    <a:pt x="485" y="1468"/>
                  </a:cubicBezTo>
                  <a:cubicBezTo>
                    <a:pt x="485" y="1018"/>
                    <a:pt x="198" y="94"/>
                    <a:pt x="186" y="53"/>
                  </a:cubicBezTo>
                  <a:cubicBezTo>
                    <a:pt x="177" y="21"/>
                    <a:pt x="149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46;p48">
              <a:extLst>
                <a:ext uri="{FF2B5EF4-FFF2-40B4-BE49-F238E27FC236}">
                  <a16:creationId xmlns:a16="http://schemas.microsoft.com/office/drawing/2014/main" id="{0420720A-EB9A-FB80-2131-FBE044901962}"/>
                </a:ext>
              </a:extLst>
            </p:cNvPr>
            <p:cNvSpPr/>
            <p:nvPr/>
          </p:nvSpPr>
          <p:spPr>
            <a:xfrm>
              <a:off x="1386335" y="3458459"/>
              <a:ext cx="583466" cy="517872"/>
            </a:xfrm>
            <a:custGeom>
              <a:avLst/>
              <a:gdLst/>
              <a:ahLst/>
              <a:cxnLst/>
              <a:rect l="l" t="t" r="r" b="b"/>
              <a:pathLst>
                <a:path w="7810" h="6932" extrusionOk="0">
                  <a:moveTo>
                    <a:pt x="87" y="0"/>
                  </a:moveTo>
                  <a:cubicBezTo>
                    <a:pt x="70" y="0"/>
                    <a:pt x="54" y="5"/>
                    <a:pt x="40" y="14"/>
                  </a:cubicBezTo>
                  <a:cubicBezTo>
                    <a:pt x="6" y="36"/>
                    <a:pt x="1" y="82"/>
                    <a:pt x="24" y="121"/>
                  </a:cubicBezTo>
                  <a:lnTo>
                    <a:pt x="4596" y="6559"/>
                  </a:lnTo>
                  <a:cubicBezTo>
                    <a:pt x="4607" y="6577"/>
                    <a:pt x="4630" y="6588"/>
                    <a:pt x="4647" y="6588"/>
                  </a:cubicBezTo>
                  <a:lnTo>
                    <a:pt x="7719" y="6931"/>
                  </a:lnTo>
                  <a:lnTo>
                    <a:pt x="7731" y="6931"/>
                  </a:lnTo>
                  <a:cubicBezTo>
                    <a:pt x="7770" y="6931"/>
                    <a:pt x="7799" y="6903"/>
                    <a:pt x="7804" y="6869"/>
                  </a:cubicBezTo>
                  <a:cubicBezTo>
                    <a:pt x="7809" y="6824"/>
                    <a:pt x="7781" y="6791"/>
                    <a:pt x="7736" y="6785"/>
                  </a:cubicBezTo>
                  <a:lnTo>
                    <a:pt x="4697" y="6442"/>
                  </a:lnTo>
                  <a:lnTo>
                    <a:pt x="148" y="31"/>
                  </a:lnTo>
                  <a:cubicBezTo>
                    <a:pt x="135" y="11"/>
                    <a:pt x="111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47;p48">
              <a:extLst>
                <a:ext uri="{FF2B5EF4-FFF2-40B4-BE49-F238E27FC236}">
                  <a16:creationId xmlns:a16="http://schemas.microsoft.com/office/drawing/2014/main" id="{E58FC285-7F72-C6EB-5F29-75BE604C201F}"/>
                </a:ext>
              </a:extLst>
            </p:cNvPr>
            <p:cNvSpPr/>
            <p:nvPr/>
          </p:nvSpPr>
          <p:spPr>
            <a:xfrm>
              <a:off x="1075557" y="3932170"/>
              <a:ext cx="915765" cy="343281"/>
            </a:xfrm>
            <a:custGeom>
              <a:avLst/>
              <a:gdLst/>
              <a:ahLst/>
              <a:cxnLst/>
              <a:rect l="l" t="t" r="r" b="b"/>
              <a:pathLst>
                <a:path w="12258" h="4595" extrusionOk="0">
                  <a:moveTo>
                    <a:pt x="85" y="0"/>
                  </a:moveTo>
                  <a:cubicBezTo>
                    <a:pt x="66" y="0"/>
                    <a:pt x="48" y="7"/>
                    <a:pt x="34" y="21"/>
                  </a:cubicBezTo>
                  <a:cubicBezTo>
                    <a:pt x="0" y="49"/>
                    <a:pt x="0" y="95"/>
                    <a:pt x="29" y="129"/>
                  </a:cubicBezTo>
                  <a:cubicBezTo>
                    <a:pt x="187" y="298"/>
                    <a:pt x="3970" y="4277"/>
                    <a:pt x="5711" y="4543"/>
                  </a:cubicBezTo>
                  <a:cubicBezTo>
                    <a:pt x="5966" y="4577"/>
                    <a:pt x="6281" y="4594"/>
                    <a:pt x="6636" y="4594"/>
                  </a:cubicBezTo>
                  <a:cubicBezTo>
                    <a:pt x="8683" y="4594"/>
                    <a:pt x="12026" y="4041"/>
                    <a:pt x="12190" y="4019"/>
                  </a:cubicBezTo>
                  <a:cubicBezTo>
                    <a:pt x="12229" y="4007"/>
                    <a:pt x="12258" y="3973"/>
                    <a:pt x="12251" y="3928"/>
                  </a:cubicBezTo>
                  <a:cubicBezTo>
                    <a:pt x="12246" y="3892"/>
                    <a:pt x="12212" y="3865"/>
                    <a:pt x="12177" y="3865"/>
                  </a:cubicBezTo>
                  <a:cubicBezTo>
                    <a:pt x="12173" y="3865"/>
                    <a:pt x="12170" y="3866"/>
                    <a:pt x="12167" y="3866"/>
                  </a:cubicBezTo>
                  <a:cubicBezTo>
                    <a:pt x="12123" y="3875"/>
                    <a:pt x="8681" y="4444"/>
                    <a:pt x="6626" y="4444"/>
                  </a:cubicBezTo>
                  <a:cubicBezTo>
                    <a:pt x="6283" y="4444"/>
                    <a:pt x="5978" y="4428"/>
                    <a:pt x="5734" y="4391"/>
                  </a:cubicBezTo>
                  <a:cubicBezTo>
                    <a:pt x="4043" y="4137"/>
                    <a:pt x="175" y="67"/>
                    <a:pt x="141" y="21"/>
                  </a:cubicBezTo>
                  <a:cubicBezTo>
                    <a:pt x="124" y="7"/>
                    <a:pt x="104" y="0"/>
                    <a:pt x="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48;p48">
              <a:extLst>
                <a:ext uri="{FF2B5EF4-FFF2-40B4-BE49-F238E27FC236}">
                  <a16:creationId xmlns:a16="http://schemas.microsoft.com/office/drawing/2014/main" id="{E7AD4BE0-D2E0-311E-3B87-B1EFD133F9B0}"/>
                </a:ext>
              </a:extLst>
            </p:cNvPr>
            <p:cNvSpPr/>
            <p:nvPr/>
          </p:nvSpPr>
          <p:spPr>
            <a:xfrm>
              <a:off x="1753665" y="3444937"/>
              <a:ext cx="242202" cy="1110527"/>
            </a:xfrm>
            <a:custGeom>
              <a:avLst/>
              <a:gdLst/>
              <a:ahLst/>
              <a:cxnLst/>
              <a:rect l="l" t="t" r="r" b="b"/>
              <a:pathLst>
                <a:path w="3242" h="14865" extrusionOk="0">
                  <a:moveTo>
                    <a:pt x="83" y="1"/>
                  </a:moveTo>
                  <a:cubicBezTo>
                    <a:pt x="67" y="1"/>
                    <a:pt x="52" y="5"/>
                    <a:pt x="40" y="14"/>
                  </a:cubicBezTo>
                  <a:cubicBezTo>
                    <a:pt x="6" y="43"/>
                    <a:pt x="1" y="89"/>
                    <a:pt x="28" y="122"/>
                  </a:cubicBezTo>
                  <a:cubicBezTo>
                    <a:pt x="46" y="149"/>
                    <a:pt x="2018" y="2613"/>
                    <a:pt x="2307" y="3600"/>
                  </a:cubicBezTo>
                  <a:cubicBezTo>
                    <a:pt x="2593" y="4593"/>
                    <a:pt x="2470" y="5923"/>
                    <a:pt x="2470" y="5934"/>
                  </a:cubicBezTo>
                  <a:cubicBezTo>
                    <a:pt x="2464" y="5946"/>
                    <a:pt x="2470" y="5957"/>
                    <a:pt x="2470" y="5968"/>
                  </a:cubicBezTo>
                  <a:cubicBezTo>
                    <a:pt x="2476" y="5974"/>
                    <a:pt x="2666" y="6532"/>
                    <a:pt x="2830" y="7783"/>
                  </a:cubicBezTo>
                  <a:cubicBezTo>
                    <a:pt x="2989" y="9030"/>
                    <a:pt x="3022" y="10383"/>
                    <a:pt x="3056" y="11583"/>
                  </a:cubicBezTo>
                  <a:lnTo>
                    <a:pt x="3056" y="11679"/>
                  </a:lnTo>
                  <a:cubicBezTo>
                    <a:pt x="3090" y="12909"/>
                    <a:pt x="3056" y="14769"/>
                    <a:pt x="3056" y="14786"/>
                  </a:cubicBezTo>
                  <a:cubicBezTo>
                    <a:pt x="3056" y="14830"/>
                    <a:pt x="3090" y="14864"/>
                    <a:pt x="3129" y="14864"/>
                  </a:cubicBezTo>
                  <a:lnTo>
                    <a:pt x="3135" y="14864"/>
                  </a:lnTo>
                  <a:cubicBezTo>
                    <a:pt x="3174" y="14864"/>
                    <a:pt x="3208" y="14830"/>
                    <a:pt x="3208" y="14791"/>
                  </a:cubicBezTo>
                  <a:cubicBezTo>
                    <a:pt x="3208" y="14775"/>
                    <a:pt x="3242" y="12909"/>
                    <a:pt x="3208" y="11674"/>
                  </a:cubicBezTo>
                  <a:lnTo>
                    <a:pt x="3202" y="11577"/>
                  </a:lnTo>
                  <a:cubicBezTo>
                    <a:pt x="3174" y="10377"/>
                    <a:pt x="3135" y="9019"/>
                    <a:pt x="2978" y="7767"/>
                  </a:cubicBezTo>
                  <a:cubicBezTo>
                    <a:pt x="2830" y="6600"/>
                    <a:pt x="2650" y="6035"/>
                    <a:pt x="2616" y="5934"/>
                  </a:cubicBezTo>
                  <a:cubicBezTo>
                    <a:pt x="2633" y="5771"/>
                    <a:pt x="2734" y="4531"/>
                    <a:pt x="2453" y="3561"/>
                  </a:cubicBezTo>
                  <a:cubicBezTo>
                    <a:pt x="2154" y="2540"/>
                    <a:pt x="226" y="133"/>
                    <a:pt x="142" y="26"/>
                  </a:cubicBezTo>
                  <a:cubicBezTo>
                    <a:pt x="128" y="10"/>
                    <a:pt x="105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49;p48">
              <a:extLst>
                <a:ext uri="{FF2B5EF4-FFF2-40B4-BE49-F238E27FC236}">
                  <a16:creationId xmlns:a16="http://schemas.microsoft.com/office/drawing/2014/main" id="{B9B17FB9-442A-CF5D-D085-3BADF390E841}"/>
                </a:ext>
              </a:extLst>
            </p:cNvPr>
            <p:cNvSpPr/>
            <p:nvPr/>
          </p:nvSpPr>
          <p:spPr>
            <a:xfrm>
              <a:off x="1955372" y="3963994"/>
              <a:ext cx="120130" cy="267528"/>
            </a:xfrm>
            <a:custGeom>
              <a:avLst/>
              <a:gdLst/>
              <a:ahLst/>
              <a:cxnLst/>
              <a:rect l="l" t="t" r="r" b="b"/>
              <a:pathLst>
                <a:path w="1608" h="3581" extrusionOk="0">
                  <a:moveTo>
                    <a:pt x="0" y="1"/>
                  </a:moveTo>
                  <a:lnTo>
                    <a:pt x="351" y="3581"/>
                  </a:lnTo>
                  <a:cubicBezTo>
                    <a:pt x="351" y="3581"/>
                    <a:pt x="1264" y="3248"/>
                    <a:pt x="1433" y="2003"/>
                  </a:cubicBezTo>
                  <a:cubicBezTo>
                    <a:pt x="1608" y="757"/>
                    <a:pt x="1004" y="91"/>
                    <a:pt x="1004" y="9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50;p48">
              <a:extLst>
                <a:ext uri="{FF2B5EF4-FFF2-40B4-BE49-F238E27FC236}">
                  <a16:creationId xmlns:a16="http://schemas.microsoft.com/office/drawing/2014/main" id="{BC80B6A3-0A71-9ED1-189A-8ADB33AE64A9}"/>
                </a:ext>
              </a:extLst>
            </p:cNvPr>
            <p:cNvSpPr/>
            <p:nvPr/>
          </p:nvSpPr>
          <p:spPr>
            <a:xfrm>
              <a:off x="1796621" y="1804244"/>
              <a:ext cx="631876" cy="631502"/>
            </a:xfrm>
            <a:custGeom>
              <a:avLst/>
              <a:gdLst/>
              <a:ahLst/>
              <a:cxnLst/>
              <a:rect l="l" t="t" r="r" b="b"/>
              <a:pathLst>
                <a:path w="8458" h="8453" extrusionOk="0">
                  <a:moveTo>
                    <a:pt x="4229" y="1"/>
                  </a:moveTo>
                  <a:cubicBezTo>
                    <a:pt x="1895" y="1"/>
                    <a:pt x="1" y="1890"/>
                    <a:pt x="1" y="4229"/>
                  </a:cubicBezTo>
                  <a:cubicBezTo>
                    <a:pt x="1" y="5266"/>
                    <a:pt x="378" y="6220"/>
                    <a:pt x="1004" y="6957"/>
                  </a:cubicBezTo>
                  <a:lnTo>
                    <a:pt x="626" y="7584"/>
                  </a:lnTo>
                  <a:lnTo>
                    <a:pt x="1680" y="7600"/>
                  </a:lnTo>
                  <a:cubicBezTo>
                    <a:pt x="2391" y="8136"/>
                    <a:pt x="3270" y="8452"/>
                    <a:pt x="4229" y="8452"/>
                  </a:cubicBezTo>
                  <a:cubicBezTo>
                    <a:pt x="6563" y="8452"/>
                    <a:pt x="8458" y="6563"/>
                    <a:pt x="8458" y="4229"/>
                  </a:cubicBezTo>
                  <a:cubicBezTo>
                    <a:pt x="8458" y="1890"/>
                    <a:pt x="6563" y="1"/>
                    <a:pt x="4229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51;p48">
              <a:extLst>
                <a:ext uri="{FF2B5EF4-FFF2-40B4-BE49-F238E27FC236}">
                  <a16:creationId xmlns:a16="http://schemas.microsoft.com/office/drawing/2014/main" id="{C7BADB13-56CD-7CF6-DBF3-ECF0E5CB166C}"/>
                </a:ext>
              </a:extLst>
            </p:cNvPr>
            <p:cNvSpPr/>
            <p:nvPr/>
          </p:nvSpPr>
          <p:spPr>
            <a:xfrm>
              <a:off x="2005873" y="1915183"/>
              <a:ext cx="252437" cy="342310"/>
            </a:xfrm>
            <a:custGeom>
              <a:avLst/>
              <a:gdLst/>
              <a:ahLst/>
              <a:cxnLst/>
              <a:rect l="l" t="t" r="r" b="b"/>
              <a:pathLst>
                <a:path w="3379" h="4582" extrusionOk="0">
                  <a:moveTo>
                    <a:pt x="1632" y="1"/>
                  </a:moveTo>
                  <a:cubicBezTo>
                    <a:pt x="976" y="1"/>
                    <a:pt x="308" y="390"/>
                    <a:pt x="24" y="991"/>
                  </a:cubicBezTo>
                  <a:cubicBezTo>
                    <a:pt x="1" y="1041"/>
                    <a:pt x="24" y="1098"/>
                    <a:pt x="75" y="1121"/>
                  </a:cubicBezTo>
                  <a:cubicBezTo>
                    <a:pt x="87" y="1126"/>
                    <a:pt x="100" y="1129"/>
                    <a:pt x="113" y="1129"/>
                  </a:cubicBezTo>
                  <a:cubicBezTo>
                    <a:pt x="148" y="1129"/>
                    <a:pt x="182" y="1108"/>
                    <a:pt x="198" y="1075"/>
                  </a:cubicBezTo>
                  <a:cubicBezTo>
                    <a:pt x="450" y="540"/>
                    <a:pt x="1043" y="193"/>
                    <a:pt x="1626" y="193"/>
                  </a:cubicBezTo>
                  <a:cubicBezTo>
                    <a:pt x="1749" y="193"/>
                    <a:pt x="1872" y="208"/>
                    <a:pt x="1991" y="241"/>
                  </a:cubicBezTo>
                  <a:cubicBezTo>
                    <a:pt x="2680" y="426"/>
                    <a:pt x="3175" y="1171"/>
                    <a:pt x="3079" y="1870"/>
                  </a:cubicBezTo>
                  <a:cubicBezTo>
                    <a:pt x="2981" y="2552"/>
                    <a:pt x="2324" y="3113"/>
                    <a:pt x="1643" y="3113"/>
                  </a:cubicBezTo>
                  <a:cubicBezTo>
                    <a:pt x="1620" y="3113"/>
                    <a:pt x="1597" y="3112"/>
                    <a:pt x="1574" y="3111"/>
                  </a:cubicBezTo>
                  <a:cubicBezTo>
                    <a:pt x="1570" y="3110"/>
                    <a:pt x="1565" y="3109"/>
                    <a:pt x="1561" y="3109"/>
                  </a:cubicBezTo>
                  <a:cubicBezTo>
                    <a:pt x="1541" y="3109"/>
                    <a:pt x="1520" y="3119"/>
                    <a:pt x="1507" y="3133"/>
                  </a:cubicBezTo>
                  <a:cubicBezTo>
                    <a:pt x="1484" y="3150"/>
                    <a:pt x="1473" y="3179"/>
                    <a:pt x="1473" y="3206"/>
                  </a:cubicBezTo>
                  <a:lnTo>
                    <a:pt x="1473" y="4486"/>
                  </a:lnTo>
                  <a:cubicBezTo>
                    <a:pt x="1473" y="4542"/>
                    <a:pt x="1518" y="4582"/>
                    <a:pt x="1569" y="4582"/>
                  </a:cubicBezTo>
                  <a:cubicBezTo>
                    <a:pt x="1625" y="4582"/>
                    <a:pt x="1671" y="4542"/>
                    <a:pt x="1671" y="4486"/>
                  </a:cubicBezTo>
                  <a:lnTo>
                    <a:pt x="1671" y="3302"/>
                  </a:lnTo>
                  <a:cubicBezTo>
                    <a:pt x="2436" y="3296"/>
                    <a:pt x="3159" y="2671"/>
                    <a:pt x="3266" y="1899"/>
                  </a:cubicBezTo>
                  <a:cubicBezTo>
                    <a:pt x="3378" y="1098"/>
                    <a:pt x="2831" y="269"/>
                    <a:pt x="2043" y="54"/>
                  </a:cubicBezTo>
                  <a:cubicBezTo>
                    <a:pt x="1909" y="18"/>
                    <a:pt x="1771" y="1"/>
                    <a:pt x="1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52;p48">
              <a:extLst>
                <a:ext uri="{FF2B5EF4-FFF2-40B4-BE49-F238E27FC236}">
                  <a16:creationId xmlns:a16="http://schemas.microsoft.com/office/drawing/2014/main" id="{26C35C25-E93E-69B9-C57C-AD3D771FBACB}"/>
                </a:ext>
              </a:extLst>
            </p:cNvPr>
            <p:cNvSpPr/>
            <p:nvPr/>
          </p:nvSpPr>
          <p:spPr>
            <a:xfrm>
              <a:off x="2110014" y="2291103"/>
              <a:ext cx="35486" cy="35934"/>
            </a:xfrm>
            <a:custGeom>
              <a:avLst/>
              <a:gdLst/>
              <a:ahLst/>
              <a:cxnLst/>
              <a:rect l="l" t="t" r="r" b="b"/>
              <a:pathLst>
                <a:path w="475" h="481" extrusionOk="0">
                  <a:moveTo>
                    <a:pt x="237" y="0"/>
                  </a:moveTo>
                  <a:cubicBezTo>
                    <a:pt x="107" y="0"/>
                    <a:pt x="1" y="109"/>
                    <a:pt x="1" y="244"/>
                  </a:cubicBezTo>
                  <a:cubicBezTo>
                    <a:pt x="1" y="372"/>
                    <a:pt x="107" y="481"/>
                    <a:pt x="237" y="481"/>
                  </a:cubicBezTo>
                  <a:cubicBezTo>
                    <a:pt x="373" y="481"/>
                    <a:pt x="474" y="372"/>
                    <a:pt x="474" y="244"/>
                  </a:cubicBezTo>
                  <a:cubicBezTo>
                    <a:pt x="474" y="109"/>
                    <a:pt x="373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53;p48">
              <a:extLst>
                <a:ext uri="{FF2B5EF4-FFF2-40B4-BE49-F238E27FC236}">
                  <a16:creationId xmlns:a16="http://schemas.microsoft.com/office/drawing/2014/main" id="{95F9722F-4C98-AAC8-2E9A-E098E507097E}"/>
                </a:ext>
              </a:extLst>
            </p:cNvPr>
            <p:cNvSpPr/>
            <p:nvPr/>
          </p:nvSpPr>
          <p:spPr>
            <a:xfrm>
              <a:off x="1310388" y="2679650"/>
              <a:ext cx="242202" cy="228306"/>
            </a:xfrm>
            <a:custGeom>
              <a:avLst/>
              <a:gdLst/>
              <a:ahLst/>
              <a:cxnLst/>
              <a:rect l="l" t="t" r="r" b="b"/>
              <a:pathLst>
                <a:path w="3242" h="3056" extrusionOk="0">
                  <a:moveTo>
                    <a:pt x="1427" y="0"/>
                  </a:moveTo>
                  <a:cubicBezTo>
                    <a:pt x="1016" y="0"/>
                    <a:pt x="610" y="158"/>
                    <a:pt x="322" y="479"/>
                  </a:cubicBezTo>
                  <a:cubicBezTo>
                    <a:pt x="215" y="593"/>
                    <a:pt x="130" y="721"/>
                    <a:pt x="69" y="857"/>
                  </a:cubicBezTo>
                  <a:cubicBezTo>
                    <a:pt x="113" y="986"/>
                    <a:pt x="142" y="1122"/>
                    <a:pt x="147" y="1269"/>
                  </a:cubicBezTo>
                  <a:lnTo>
                    <a:pt x="147" y="1308"/>
                  </a:lnTo>
                  <a:cubicBezTo>
                    <a:pt x="147" y="1506"/>
                    <a:pt x="102" y="1702"/>
                    <a:pt x="1" y="1866"/>
                  </a:cubicBezTo>
                  <a:cubicBezTo>
                    <a:pt x="79" y="2154"/>
                    <a:pt x="243" y="2419"/>
                    <a:pt x="485" y="2639"/>
                  </a:cubicBezTo>
                  <a:cubicBezTo>
                    <a:pt x="801" y="2915"/>
                    <a:pt x="1190" y="3055"/>
                    <a:pt x="1573" y="3055"/>
                  </a:cubicBezTo>
                  <a:cubicBezTo>
                    <a:pt x="1985" y="3055"/>
                    <a:pt x="2391" y="2898"/>
                    <a:pt x="2679" y="2582"/>
                  </a:cubicBezTo>
                  <a:cubicBezTo>
                    <a:pt x="3242" y="1967"/>
                    <a:pt x="3169" y="999"/>
                    <a:pt x="2515" y="417"/>
                  </a:cubicBezTo>
                  <a:cubicBezTo>
                    <a:pt x="2200" y="141"/>
                    <a:pt x="1810" y="0"/>
                    <a:pt x="1427" y="0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54;p48">
              <a:extLst>
                <a:ext uri="{FF2B5EF4-FFF2-40B4-BE49-F238E27FC236}">
                  <a16:creationId xmlns:a16="http://schemas.microsoft.com/office/drawing/2014/main" id="{EECA9ED1-E9CF-3424-92CB-3EC82FA0169B}"/>
                </a:ext>
              </a:extLst>
            </p:cNvPr>
            <p:cNvSpPr/>
            <p:nvPr/>
          </p:nvSpPr>
          <p:spPr>
            <a:xfrm>
              <a:off x="815655" y="2232534"/>
              <a:ext cx="805795" cy="1153409"/>
            </a:xfrm>
            <a:custGeom>
              <a:avLst/>
              <a:gdLst/>
              <a:ahLst/>
              <a:cxnLst/>
              <a:rect l="l" t="t" r="r" b="b"/>
              <a:pathLst>
                <a:path w="10786" h="15439" extrusionOk="0">
                  <a:moveTo>
                    <a:pt x="8485" y="0"/>
                  </a:moveTo>
                  <a:cubicBezTo>
                    <a:pt x="8095" y="0"/>
                    <a:pt x="7702" y="53"/>
                    <a:pt x="7319" y="102"/>
                  </a:cubicBezTo>
                  <a:cubicBezTo>
                    <a:pt x="6208" y="243"/>
                    <a:pt x="5160" y="807"/>
                    <a:pt x="4438" y="1658"/>
                  </a:cubicBezTo>
                  <a:cubicBezTo>
                    <a:pt x="3711" y="2509"/>
                    <a:pt x="3310" y="3633"/>
                    <a:pt x="3344" y="4749"/>
                  </a:cubicBezTo>
                  <a:cubicBezTo>
                    <a:pt x="3361" y="5317"/>
                    <a:pt x="3479" y="5915"/>
                    <a:pt x="3255" y="6440"/>
                  </a:cubicBezTo>
                  <a:cubicBezTo>
                    <a:pt x="2922" y="7201"/>
                    <a:pt x="2025" y="7489"/>
                    <a:pt x="1376" y="8002"/>
                  </a:cubicBezTo>
                  <a:cubicBezTo>
                    <a:pt x="406" y="8767"/>
                    <a:pt x="0" y="10167"/>
                    <a:pt x="406" y="11327"/>
                  </a:cubicBezTo>
                  <a:cubicBezTo>
                    <a:pt x="582" y="11824"/>
                    <a:pt x="887" y="12308"/>
                    <a:pt x="796" y="12827"/>
                  </a:cubicBezTo>
                  <a:cubicBezTo>
                    <a:pt x="751" y="13104"/>
                    <a:pt x="582" y="13352"/>
                    <a:pt x="502" y="13628"/>
                  </a:cubicBezTo>
                  <a:cubicBezTo>
                    <a:pt x="283" y="14356"/>
                    <a:pt x="830" y="15257"/>
                    <a:pt x="1563" y="15438"/>
                  </a:cubicBezTo>
                  <a:cubicBezTo>
                    <a:pt x="1455" y="14789"/>
                    <a:pt x="1772" y="14085"/>
                    <a:pt x="2172" y="13565"/>
                  </a:cubicBezTo>
                  <a:cubicBezTo>
                    <a:pt x="2578" y="13053"/>
                    <a:pt x="3203" y="12714"/>
                    <a:pt x="3857" y="12664"/>
                  </a:cubicBezTo>
                  <a:cubicBezTo>
                    <a:pt x="3928" y="12658"/>
                    <a:pt x="3999" y="12656"/>
                    <a:pt x="4070" y="12656"/>
                  </a:cubicBezTo>
                  <a:cubicBezTo>
                    <a:pt x="4494" y="12656"/>
                    <a:pt x="4916" y="12747"/>
                    <a:pt x="5345" y="12771"/>
                  </a:cubicBezTo>
                  <a:cubicBezTo>
                    <a:pt x="5412" y="12776"/>
                    <a:pt x="5481" y="12778"/>
                    <a:pt x="5549" y="12778"/>
                  </a:cubicBezTo>
                  <a:cubicBezTo>
                    <a:pt x="5985" y="12778"/>
                    <a:pt x="6430" y="12677"/>
                    <a:pt x="6732" y="12371"/>
                  </a:cubicBezTo>
                  <a:cubicBezTo>
                    <a:pt x="7031" y="12077"/>
                    <a:pt x="7138" y="11632"/>
                    <a:pt x="7099" y="11215"/>
                  </a:cubicBezTo>
                  <a:cubicBezTo>
                    <a:pt x="7049" y="10685"/>
                    <a:pt x="6783" y="10099"/>
                    <a:pt x="7077" y="9647"/>
                  </a:cubicBezTo>
                  <a:cubicBezTo>
                    <a:pt x="7257" y="9376"/>
                    <a:pt x="7590" y="9253"/>
                    <a:pt x="7866" y="9079"/>
                  </a:cubicBezTo>
                  <a:cubicBezTo>
                    <a:pt x="8559" y="8639"/>
                    <a:pt x="8948" y="7759"/>
                    <a:pt x="8808" y="6948"/>
                  </a:cubicBezTo>
                  <a:cubicBezTo>
                    <a:pt x="8701" y="6355"/>
                    <a:pt x="8339" y="5837"/>
                    <a:pt x="8113" y="5278"/>
                  </a:cubicBezTo>
                  <a:cubicBezTo>
                    <a:pt x="7889" y="4715"/>
                    <a:pt x="7809" y="4010"/>
                    <a:pt x="8215" y="3558"/>
                  </a:cubicBezTo>
                  <a:cubicBezTo>
                    <a:pt x="8626" y="3097"/>
                    <a:pt x="9349" y="3097"/>
                    <a:pt x="9890" y="2792"/>
                  </a:cubicBezTo>
                  <a:cubicBezTo>
                    <a:pt x="10408" y="2493"/>
                    <a:pt x="10786" y="1895"/>
                    <a:pt x="10747" y="1298"/>
                  </a:cubicBezTo>
                  <a:cubicBezTo>
                    <a:pt x="10442" y="971"/>
                    <a:pt x="10115" y="667"/>
                    <a:pt x="9760" y="391"/>
                  </a:cubicBezTo>
                  <a:cubicBezTo>
                    <a:pt x="9573" y="250"/>
                    <a:pt x="9377" y="108"/>
                    <a:pt x="9151" y="63"/>
                  </a:cubicBezTo>
                  <a:cubicBezTo>
                    <a:pt x="8932" y="18"/>
                    <a:pt x="8709" y="0"/>
                    <a:pt x="8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26C0DA6D-9E10-E2EC-65FA-953F4013B6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9007" y="575827"/>
            <a:ext cx="3696362" cy="392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957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87156F-6574-DD74-834B-BEDD72D73616}"/>
              </a:ext>
            </a:extLst>
          </p:cNvPr>
          <p:cNvSpPr/>
          <p:nvPr/>
        </p:nvSpPr>
        <p:spPr>
          <a:xfrm>
            <a:off x="2217420" y="601980"/>
            <a:ext cx="4770120" cy="3733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Google Shape;397;p45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chemeClr val="bg2"/>
                </a:solidFill>
              </a:rPr>
              <a:t>Etape în rezolvarea conflictului: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398" name="Google Shape;398;p45"/>
          <p:cNvSpPr txBox="1">
            <a:spLocks noGrp="1"/>
          </p:cNvSpPr>
          <p:nvPr>
            <p:ph type="body" idx="4294967295"/>
          </p:nvPr>
        </p:nvSpPr>
        <p:spPr>
          <a:xfrm>
            <a:off x="720100" y="1539240"/>
            <a:ext cx="7456160" cy="3474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DB390"/>
              </a:buClr>
              <a:buSzPts val="1400"/>
              <a:buChar char="●"/>
            </a:pPr>
            <a:r>
              <a:rPr lang="ro-RO" sz="1600" b="1" dirty="0">
                <a:solidFill>
                  <a:schemeClr val="bg1">
                    <a:lumMod val="75000"/>
                  </a:schemeClr>
                </a:solidFill>
              </a:rPr>
              <a:t>Definirea conflictului</a:t>
            </a:r>
            <a:endParaRPr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DB390"/>
              </a:buClr>
              <a:buSzPts val="1400"/>
              <a:buChar char="●"/>
            </a:pPr>
            <a:r>
              <a:rPr lang="ro-RO" sz="1600" b="1" dirty="0"/>
              <a:t>Identificarea părților implicate</a:t>
            </a:r>
          </a:p>
          <a:p>
            <a:pPr lvl="0">
              <a:buClr>
                <a:srgbClr val="EDB390"/>
              </a:buClr>
            </a:pPr>
            <a:r>
              <a:rPr lang="ro-RO" sz="1600" b="1" dirty="0">
                <a:solidFill>
                  <a:schemeClr val="bg1">
                    <a:lumMod val="75000"/>
                  </a:schemeClr>
                </a:solidFill>
              </a:rPr>
              <a:t>Analiza conflictului, faptelor, nevoilor, sentimentelor pozitive şi clarificarea  sentimentelor negative </a:t>
            </a:r>
            <a:endParaRPr sz="1600" b="1" dirty="0">
              <a:solidFill>
                <a:schemeClr val="bg1">
                  <a:lumMod val="75000"/>
                </a:schemeClr>
              </a:solidFill>
            </a:endParaRPr>
          </a:p>
          <a:p>
            <a:pPr lvl="0">
              <a:buClr>
                <a:srgbClr val="EDB390"/>
              </a:buClr>
            </a:pPr>
            <a:r>
              <a:rPr lang="ro-RO" sz="1600" b="1" dirty="0"/>
              <a:t>Participarea ambelor părţi în rezolvarea conflictului</a:t>
            </a:r>
            <a:endParaRPr sz="16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DB390"/>
              </a:buClr>
              <a:buSzPts val="1400"/>
              <a:buChar char="●"/>
            </a:pPr>
            <a:r>
              <a:rPr lang="ro-RO" sz="1600" b="1" dirty="0">
                <a:solidFill>
                  <a:schemeClr val="bg1">
                    <a:lumMod val="75000"/>
                  </a:schemeClr>
                </a:solidFill>
              </a:rPr>
              <a:t>Acordul prin negociere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DB390"/>
              </a:buClr>
              <a:buSzPts val="1400"/>
              <a:buChar char="●"/>
            </a:pPr>
            <a:r>
              <a:rPr lang="ro-RO" sz="1600" b="1" dirty="0">
                <a:solidFill>
                  <a:schemeClr val="tx1"/>
                </a:solidFill>
              </a:rPr>
              <a:t>Aplicarea planului de acțiune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DB390"/>
              </a:buClr>
              <a:buSzPts val="1400"/>
              <a:buChar char="●"/>
            </a:pPr>
            <a:r>
              <a:rPr lang="ro-RO" sz="1600" b="1" dirty="0">
                <a:solidFill>
                  <a:schemeClr val="bg1">
                    <a:lumMod val="75000"/>
                  </a:schemeClr>
                </a:solidFill>
              </a:rPr>
              <a:t>Compararea rezultatului cu situația inițială</a:t>
            </a:r>
            <a:endParaRPr sz="16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EDB390"/>
              </a:buClr>
              <a:buSzPts val="1400"/>
              <a:buChar char="●"/>
            </a:pPr>
            <a:endParaRPr dirty="0"/>
          </a:p>
        </p:txBody>
      </p:sp>
      <p:grpSp>
        <p:nvGrpSpPr>
          <p:cNvPr id="3" name="Google Shape;1866;p37">
            <a:extLst>
              <a:ext uri="{FF2B5EF4-FFF2-40B4-BE49-F238E27FC236}">
                <a16:creationId xmlns:a16="http://schemas.microsoft.com/office/drawing/2014/main" id="{E4681C62-B485-5F3D-C51B-0D43D4A8CF58}"/>
              </a:ext>
            </a:extLst>
          </p:cNvPr>
          <p:cNvGrpSpPr/>
          <p:nvPr/>
        </p:nvGrpSpPr>
        <p:grpSpPr>
          <a:xfrm>
            <a:off x="8044601" y="3276600"/>
            <a:ext cx="881835" cy="1723562"/>
            <a:chOff x="5384175" y="1692750"/>
            <a:chExt cx="1494175" cy="3780175"/>
          </a:xfrm>
        </p:grpSpPr>
        <p:sp>
          <p:nvSpPr>
            <p:cNvPr id="4" name="Google Shape;1867;p37">
              <a:extLst>
                <a:ext uri="{FF2B5EF4-FFF2-40B4-BE49-F238E27FC236}">
                  <a16:creationId xmlns:a16="http://schemas.microsoft.com/office/drawing/2014/main" id="{BDFC780F-D027-EDB0-EF65-B823B37E1014}"/>
                </a:ext>
              </a:extLst>
            </p:cNvPr>
            <p:cNvSpPr/>
            <p:nvPr/>
          </p:nvSpPr>
          <p:spPr>
            <a:xfrm>
              <a:off x="5880500" y="3186200"/>
              <a:ext cx="987400" cy="2048200"/>
            </a:xfrm>
            <a:custGeom>
              <a:avLst/>
              <a:gdLst/>
              <a:ahLst/>
              <a:cxnLst/>
              <a:rect l="l" t="t" r="r" b="b"/>
              <a:pathLst>
                <a:path w="39496" h="81928" extrusionOk="0">
                  <a:moveTo>
                    <a:pt x="1370" y="1"/>
                  </a:moveTo>
                  <a:cubicBezTo>
                    <a:pt x="1370" y="1"/>
                    <a:pt x="105" y="4415"/>
                    <a:pt x="253" y="6006"/>
                  </a:cubicBezTo>
                  <a:cubicBezTo>
                    <a:pt x="400" y="7604"/>
                    <a:pt x="0" y="79830"/>
                    <a:pt x="0" y="79830"/>
                  </a:cubicBezTo>
                  <a:lnTo>
                    <a:pt x="10574" y="80020"/>
                  </a:lnTo>
                  <a:lnTo>
                    <a:pt x="12531" y="23288"/>
                  </a:lnTo>
                  <a:cubicBezTo>
                    <a:pt x="17820" y="42832"/>
                    <a:pt x="23095" y="62380"/>
                    <a:pt x="28373" y="81927"/>
                  </a:cubicBezTo>
                  <a:cubicBezTo>
                    <a:pt x="30571" y="81548"/>
                    <a:pt x="32794" y="81168"/>
                    <a:pt x="35039" y="80800"/>
                  </a:cubicBezTo>
                  <a:lnTo>
                    <a:pt x="35597" y="80715"/>
                  </a:lnTo>
                  <a:lnTo>
                    <a:pt x="38694" y="80189"/>
                  </a:lnTo>
                  <a:lnTo>
                    <a:pt x="38694" y="80220"/>
                  </a:lnTo>
                  <a:cubicBezTo>
                    <a:pt x="38958" y="80178"/>
                    <a:pt x="39232" y="80136"/>
                    <a:pt x="39495" y="80094"/>
                  </a:cubicBezTo>
                  <a:cubicBezTo>
                    <a:pt x="29258" y="20675"/>
                    <a:pt x="26055" y="4963"/>
                    <a:pt x="25275" y="3414"/>
                  </a:cubicBezTo>
                  <a:cubicBezTo>
                    <a:pt x="25244" y="3362"/>
                    <a:pt x="23727" y="348"/>
                    <a:pt x="23727" y="348"/>
                  </a:cubicBezTo>
                  <a:cubicBezTo>
                    <a:pt x="17988" y="538"/>
                    <a:pt x="12250" y="738"/>
                    <a:pt x="6497" y="938"/>
                  </a:cubicBezTo>
                  <a:cubicBezTo>
                    <a:pt x="6497" y="949"/>
                    <a:pt x="6508" y="959"/>
                    <a:pt x="6508" y="970"/>
                  </a:cubicBezTo>
                  <a:lnTo>
                    <a:pt x="1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68;p37">
              <a:extLst>
                <a:ext uri="{FF2B5EF4-FFF2-40B4-BE49-F238E27FC236}">
                  <a16:creationId xmlns:a16="http://schemas.microsoft.com/office/drawing/2014/main" id="{17AC38A8-12C9-0DD7-46DD-53E5F469B3FB}"/>
                </a:ext>
              </a:extLst>
            </p:cNvPr>
            <p:cNvSpPr/>
            <p:nvPr/>
          </p:nvSpPr>
          <p:spPr>
            <a:xfrm>
              <a:off x="6770400" y="5190900"/>
              <a:ext cx="77475" cy="13200"/>
            </a:xfrm>
            <a:custGeom>
              <a:avLst/>
              <a:gdLst/>
              <a:ahLst/>
              <a:cxnLst/>
              <a:rect l="l" t="t" r="r" b="b"/>
              <a:pathLst>
                <a:path w="3099" h="528" extrusionOk="0">
                  <a:moveTo>
                    <a:pt x="3098" y="1"/>
                  </a:moveTo>
                  <a:lnTo>
                    <a:pt x="1" y="527"/>
                  </a:lnTo>
                  <a:cubicBezTo>
                    <a:pt x="1044" y="359"/>
                    <a:pt x="2066" y="190"/>
                    <a:pt x="3098" y="32"/>
                  </a:cubicBezTo>
                  <a:lnTo>
                    <a:pt x="3098" y="1"/>
                  </a:lnTo>
                  <a:close/>
                </a:path>
              </a:pathLst>
            </a:custGeom>
            <a:solidFill>
              <a:srgbClr val="390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69;p37">
              <a:extLst>
                <a:ext uri="{FF2B5EF4-FFF2-40B4-BE49-F238E27FC236}">
                  <a16:creationId xmlns:a16="http://schemas.microsoft.com/office/drawing/2014/main" id="{F7C34204-F876-7F86-30A4-B450A3EEA235}"/>
                </a:ext>
              </a:extLst>
            </p:cNvPr>
            <p:cNvSpPr/>
            <p:nvPr/>
          </p:nvSpPr>
          <p:spPr>
            <a:xfrm>
              <a:off x="6300425" y="5190900"/>
              <a:ext cx="577925" cy="282025"/>
            </a:xfrm>
            <a:custGeom>
              <a:avLst/>
              <a:gdLst/>
              <a:ahLst/>
              <a:cxnLst/>
              <a:rect l="l" t="t" r="r" b="b"/>
              <a:pathLst>
                <a:path w="23117" h="11281" extrusionOk="0">
                  <a:moveTo>
                    <a:pt x="21894" y="1"/>
                  </a:moveTo>
                  <a:lnTo>
                    <a:pt x="18800" y="527"/>
                  </a:lnTo>
                  <a:lnTo>
                    <a:pt x="18242" y="612"/>
                  </a:lnTo>
                  <a:lnTo>
                    <a:pt x="11576" y="1739"/>
                  </a:lnTo>
                  <a:lnTo>
                    <a:pt x="843" y="9363"/>
                  </a:lnTo>
                  <a:cubicBezTo>
                    <a:pt x="1" y="9964"/>
                    <a:pt x="422" y="11281"/>
                    <a:pt x="1455" y="11281"/>
                  </a:cubicBezTo>
                  <a:lnTo>
                    <a:pt x="21999" y="11281"/>
                  </a:lnTo>
                  <a:cubicBezTo>
                    <a:pt x="22621" y="11281"/>
                    <a:pt x="23116" y="10733"/>
                    <a:pt x="23042" y="10111"/>
                  </a:cubicBezTo>
                  <a:lnTo>
                    <a:pt x="21894" y="32"/>
                  </a:lnTo>
                  <a:lnTo>
                    <a:pt x="21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70;p37">
              <a:extLst>
                <a:ext uri="{FF2B5EF4-FFF2-40B4-BE49-F238E27FC236}">
                  <a16:creationId xmlns:a16="http://schemas.microsoft.com/office/drawing/2014/main" id="{1E42F7CA-49EB-698C-2F61-BEE797CD06D5}"/>
                </a:ext>
              </a:extLst>
            </p:cNvPr>
            <p:cNvSpPr/>
            <p:nvPr/>
          </p:nvSpPr>
          <p:spPr>
            <a:xfrm>
              <a:off x="5528150" y="5181950"/>
              <a:ext cx="625600" cy="290975"/>
            </a:xfrm>
            <a:custGeom>
              <a:avLst/>
              <a:gdLst/>
              <a:ahLst/>
              <a:cxnLst/>
              <a:rect l="l" t="t" r="r" b="b"/>
              <a:pathLst>
                <a:path w="25024" h="11639" extrusionOk="0">
                  <a:moveTo>
                    <a:pt x="14094" y="0"/>
                  </a:moveTo>
                  <a:lnTo>
                    <a:pt x="822" y="9732"/>
                  </a:lnTo>
                  <a:cubicBezTo>
                    <a:pt x="1" y="10343"/>
                    <a:pt x="422" y="11639"/>
                    <a:pt x="1444" y="11639"/>
                  </a:cubicBezTo>
                  <a:lnTo>
                    <a:pt x="23952" y="11639"/>
                  </a:lnTo>
                  <a:cubicBezTo>
                    <a:pt x="24539" y="11639"/>
                    <a:pt x="25023" y="11144"/>
                    <a:pt x="25006" y="10554"/>
                  </a:cubicBezTo>
                  <a:lnTo>
                    <a:pt x="24668" y="190"/>
                  </a:lnTo>
                  <a:lnTo>
                    <a:pt x="14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71;p37">
              <a:extLst>
                <a:ext uri="{FF2B5EF4-FFF2-40B4-BE49-F238E27FC236}">
                  <a16:creationId xmlns:a16="http://schemas.microsoft.com/office/drawing/2014/main" id="{A510C31D-10B5-DEFF-E625-08B95C17C10D}"/>
                </a:ext>
              </a:extLst>
            </p:cNvPr>
            <p:cNvSpPr/>
            <p:nvPr/>
          </p:nvSpPr>
          <p:spPr>
            <a:xfrm>
              <a:off x="6426600" y="3192975"/>
              <a:ext cx="386150" cy="1992325"/>
            </a:xfrm>
            <a:custGeom>
              <a:avLst/>
              <a:gdLst/>
              <a:ahLst/>
              <a:cxnLst/>
              <a:rect l="l" t="t" r="r" b="b"/>
              <a:pathLst>
                <a:path w="15446" h="79693" extrusionOk="0">
                  <a:moveTo>
                    <a:pt x="147" y="0"/>
                  </a:moveTo>
                  <a:cubicBezTo>
                    <a:pt x="138" y="0"/>
                    <a:pt x="129" y="1"/>
                    <a:pt x="120" y="4"/>
                  </a:cubicBezTo>
                  <a:cubicBezTo>
                    <a:pt x="46" y="18"/>
                    <a:pt x="0" y="88"/>
                    <a:pt x="14" y="158"/>
                  </a:cubicBezTo>
                  <a:lnTo>
                    <a:pt x="15172" y="79584"/>
                  </a:lnTo>
                  <a:cubicBezTo>
                    <a:pt x="15182" y="79647"/>
                    <a:pt x="15239" y="79693"/>
                    <a:pt x="15302" y="79693"/>
                  </a:cubicBezTo>
                  <a:cubicBezTo>
                    <a:pt x="15309" y="79693"/>
                    <a:pt x="15319" y="79693"/>
                    <a:pt x="15326" y="79689"/>
                  </a:cubicBezTo>
                  <a:cubicBezTo>
                    <a:pt x="15397" y="79675"/>
                    <a:pt x="15446" y="79605"/>
                    <a:pt x="15432" y="79535"/>
                  </a:cubicBezTo>
                  <a:lnTo>
                    <a:pt x="274" y="109"/>
                  </a:lnTo>
                  <a:cubicBezTo>
                    <a:pt x="262" y="48"/>
                    <a:pt x="207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72;p37">
              <a:extLst>
                <a:ext uri="{FF2B5EF4-FFF2-40B4-BE49-F238E27FC236}">
                  <a16:creationId xmlns:a16="http://schemas.microsoft.com/office/drawing/2014/main" id="{8F883841-9807-BDFB-BC8F-F9E92CE0BDD4}"/>
                </a:ext>
              </a:extLst>
            </p:cNvPr>
            <p:cNvSpPr/>
            <p:nvPr/>
          </p:nvSpPr>
          <p:spPr>
            <a:xfrm>
              <a:off x="6076975" y="3513000"/>
              <a:ext cx="78875" cy="1672300"/>
            </a:xfrm>
            <a:custGeom>
              <a:avLst/>
              <a:gdLst/>
              <a:ahLst/>
              <a:cxnLst/>
              <a:rect l="l" t="t" r="r" b="b"/>
              <a:pathLst>
                <a:path w="3155" h="66892" extrusionOk="0">
                  <a:moveTo>
                    <a:pt x="3028" y="0"/>
                  </a:moveTo>
                  <a:cubicBezTo>
                    <a:pt x="2947" y="7"/>
                    <a:pt x="2891" y="53"/>
                    <a:pt x="2888" y="127"/>
                  </a:cubicBezTo>
                  <a:lnTo>
                    <a:pt x="4" y="66755"/>
                  </a:lnTo>
                  <a:cubicBezTo>
                    <a:pt x="1" y="66825"/>
                    <a:pt x="57" y="66888"/>
                    <a:pt x="131" y="66892"/>
                  </a:cubicBezTo>
                  <a:lnTo>
                    <a:pt x="138" y="66892"/>
                  </a:lnTo>
                  <a:cubicBezTo>
                    <a:pt x="204" y="66892"/>
                    <a:pt x="264" y="66836"/>
                    <a:pt x="268" y="66765"/>
                  </a:cubicBezTo>
                  <a:lnTo>
                    <a:pt x="3151" y="137"/>
                  </a:lnTo>
                  <a:cubicBezTo>
                    <a:pt x="3154" y="67"/>
                    <a:pt x="3098" y="4"/>
                    <a:pt x="30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73;p37">
              <a:extLst>
                <a:ext uri="{FF2B5EF4-FFF2-40B4-BE49-F238E27FC236}">
                  <a16:creationId xmlns:a16="http://schemas.microsoft.com/office/drawing/2014/main" id="{2DB8F8C0-0618-E380-2B05-56A0053A843D}"/>
                </a:ext>
              </a:extLst>
            </p:cNvPr>
            <p:cNvSpPr/>
            <p:nvPr/>
          </p:nvSpPr>
          <p:spPr>
            <a:xfrm>
              <a:off x="6094025" y="3478500"/>
              <a:ext cx="103275" cy="293175"/>
            </a:xfrm>
            <a:custGeom>
              <a:avLst/>
              <a:gdLst/>
              <a:ahLst/>
              <a:cxnLst/>
              <a:rect l="l" t="t" r="r" b="b"/>
              <a:pathLst>
                <a:path w="4131" h="11727" extrusionOk="0">
                  <a:moveTo>
                    <a:pt x="151" y="1"/>
                  </a:moveTo>
                  <a:cubicBezTo>
                    <a:pt x="103" y="1"/>
                    <a:pt x="54" y="28"/>
                    <a:pt x="32" y="74"/>
                  </a:cubicBezTo>
                  <a:cubicBezTo>
                    <a:pt x="0" y="140"/>
                    <a:pt x="28" y="218"/>
                    <a:pt x="95" y="249"/>
                  </a:cubicBezTo>
                  <a:lnTo>
                    <a:pt x="1398" y="885"/>
                  </a:lnTo>
                  <a:cubicBezTo>
                    <a:pt x="2069" y="1212"/>
                    <a:pt x="2532" y="1851"/>
                    <a:pt x="2631" y="2588"/>
                  </a:cubicBezTo>
                  <a:lnTo>
                    <a:pt x="3860" y="11610"/>
                  </a:lnTo>
                  <a:cubicBezTo>
                    <a:pt x="3870" y="11677"/>
                    <a:pt x="3926" y="11726"/>
                    <a:pt x="3990" y="11726"/>
                  </a:cubicBezTo>
                  <a:cubicBezTo>
                    <a:pt x="3997" y="11726"/>
                    <a:pt x="4004" y="11726"/>
                    <a:pt x="4007" y="11723"/>
                  </a:cubicBezTo>
                  <a:cubicBezTo>
                    <a:pt x="4081" y="11716"/>
                    <a:pt x="4130" y="11649"/>
                    <a:pt x="4123" y="11575"/>
                  </a:cubicBezTo>
                  <a:lnTo>
                    <a:pt x="2894" y="2553"/>
                  </a:lnTo>
                  <a:cubicBezTo>
                    <a:pt x="2778" y="1728"/>
                    <a:pt x="2265" y="1015"/>
                    <a:pt x="1514" y="650"/>
                  </a:cubicBezTo>
                  <a:lnTo>
                    <a:pt x="207" y="14"/>
                  </a:lnTo>
                  <a:cubicBezTo>
                    <a:pt x="190" y="5"/>
                    <a:pt x="170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74;p37">
              <a:extLst>
                <a:ext uri="{FF2B5EF4-FFF2-40B4-BE49-F238E27FC236}">
                  <a16:creationId xmlns:a16="http://schemas.microsoft.com/office/drawing/2014/main" id="{5B591482-2BAD-C173-E351-C547BA8ACAE2}"/>
                </a:ext>
              </a:extLst>
            </p:cNvPr>
            <p:cNvSpPr/>
            <p:nvPr/>
          </p:nvSpPr>
          <p:spPr>
            <a:xfrm>
              <a:off x="5562825" y="2436150"/>
              <a:ext cx="392675" cy="616275"/>
            </a:xfrm>
            <a:custGeom>
              <a:avLst/>
              <a:gdLst/>
              <a:ahLst/>
              <a:cxnLst/>
              <a:rect l="l" t="t" r="r" b="b"/>
              <a:pathLst>
                <a:path w="15707" h="24651" extrusionOk="0">
                  <a:moveTo>
                    <a:pt x="5381" y="0"/>
                  </a:moveTo>
                  <a:cubicBezTo>
                    <a:pt x="5381" y="0"/>
                    <a:pt x="4630" y="4035"/>
                    <a:pt x="1" y="4819"/>
                  </a:cubicBezTo>
                  <a:cubicBezTo>
                    <a:pt x="1" y="4819"/>
                    <a:pt x="8275" y="22540"/>
                    <a:pt x="10294" y="23853"/>
                  </a:cubicBezTo>
                  <a:cubicBezTo>
                    <a:pt x="11266" y="24486"/>
                    <a:pt x="12012" y="24650"/>
                    <a:pt x="12525" y="24650"/>
                  </a:cubicBezTo>
                  <a:cubicBezTo>
                    <a:pt x="13076" y="24650"/>
                    <a:pt x="13357" y="24461"/>
                    <a:pt x="13357" y="24461"/>
                  </a:cubicBezTo>
                  <a:lnTo>
                    <a:pt x="15706" y="22744"/>
                  </a:lnTo>
                  <a:lnTo>
                    <a:pt x="14540" y="2315"/>
                  </a:lnTo>
                  <a:lnTo>
                    <a:pt x="11387" y="10669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75;p37">
              <a:extLst>
                <a:ext uri="{FF2B5EF4-FFF2-40B4-BE49-F238E27FC236}">
                  <a16:creationId xmlns:a16="http://schemas.microsoft.com/office/drawing/2014/main" id="{D7E86D68-C8BD-F37A-23A8-2B6B32A421B6}"/>
                </a:ext>
              </a:extLst>
            </p:cNvPr>
            <p:cNvSpPr/>
            <p:nvPr/>
          </p:nvSpPr>
          <p:spPr>
            <a:xfrm>
              <a:off x="5870750" y="2309675"/>
              <a:ext cx="839900" cy="934150"/>
            </a:xfrm>
            <a:custGeom>
              <a:avLst/>
              <a:gdLst/>
              <a:ahLst/>
              <a:cxnLst/>
              <a:rect l="l" t="t" r="r" b="b"/>
              <a:pathLst>
                <a:path w="33596" h="37366" extrusionOk="0">
                  <a:moveTo>
                    <a:pt x="10785" y="0"/>
                  </a:moveTo>
                  <a:cubicBezTo>
                    <a:pt x="9811" y="0"/>
                    <a:pt x="9216" y="34"/>
                    <a:pt x="9216" y="34"/>
                  </a:cubicBezTo>
                  <a:lnTo>
                    <a:pt x="6445" y="1769"/>
                  </a:lnTo>
                  <a:cubicBezTo>
                    <a:pt x="6445" y="1769"/>
                    <a:pt x="6139" y="2053"/>
                    <a:pt x="5686" y="2538"/>
                  </a:cubicBezTo>
                  <a:cubicBezTo>
                    <a:pt x="4422" y="3855"/>
                    <a:pt x="2030" y="6636"/>
                    <a:pt x="1788" y="8908"/>
                  </a:cubicBezTo>
                  <a:cubicBezTo>
                    <a:pt x="1465" y="12006"/>
                    <a:pt x="2009" y="25720"/>
                    <a:pt x="1728" y="26802"/>
                  </a:cubicBezTo>
                  <a:cubicBezTo>
                    <a:pt x="1451" y="27876"/>
                    <a:pt x="0" y="32670"/>
                    <a:pt x="980" y="34219"/>
                  </a:cubicBezTo>
                  <a:cubicBezTo>
                    <a:pt x="1970" y="35768"/>
                    <a:pt x="5064" y="37028"/>
                    <a:pt x="9806" y="37313"/>
                  </a:cubicBezTo>
                  <a:cubicBezTo>
                    <a:pt x="10394" y="37348"/>
                    <a:pt x="11039" y="37365"/>
                    <a:pt x="11720" y="37365"/>
                  </a:cubicBezTo>
                  <a:cubicBezTo>
                    <a:pt x="16514" y="37365"/>
                    <a:pt x="23087" y="36513"/>
                    <a:pt x="24443" y="35157"/>
                  </a:cubicBezTo>
                  <a:cubicBezTo>
                    <a:pt x="25992" y="33608"/>
                    <a:pt x="24675" y="31216"/>
                    <a:pt x="24443" y="29846"/>
                  </a:cubicBezTo>
                  <a:cubicBezTo>
                    <a:pt x="24211" y="28491"/>
                    <a:pt x="23927" y="26753"/>
                    <a:pt x="23927" y="26752"/>
                  </a:cubicBezTo>
                  <a:lnTo>
                    <a:pt x="23927" y="26752"/>
                  </a:lnTo>
                  <a:lnTo>
                    <a:pt x="33595" y="27838"/>
                  </a:lnTo>
                  <a:cubicBezTo>
                    <a:pt x="32847" y="23683"/>
                    <a:pt x="32036" y="20269"/>
                    <a:pt x="31404" y="17832"/>
                  </a:cubicBezTo>
                  <a:cubicBezTo>
                    <a:pt x="30572" y="14622"/>
                    <a:pt x="28370" y="6629"/>
                    <a:pt x="25096" y="3813"/>
                  </a:cubicBezTo>
                  <a:cubicBezTo>
                    <a:pt x="23133" y="2123"/>
                    <a:pt x="20893" y="1347"/>
                    <a:pt x="20893" y="1347"/>
                  </a:cubicBezTo>
                  <a:cubicBezTo>
                    <a:pt x="20450" y="1196"/>
                    <a:pt x="20141" y="1119"/>
                    <a:pt x="19555" y="968"/>
                  </a:cubicBezTo>
                  <a:cubicBezTo>
                    <a:pt x="16290" y="137"/>
                    <a:pt x="12760" y="0"/>
                    <a:pt x="10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76;p37">
              <a:extLst>
                <a:ext uri="{FF2B5EF4-FFF2-40B4-BE49-F238E27FC236}">
                  <a16:creationId xmlns:a16="http://schemas.microsoft.com/office/drawing/2014/main" id="{EA5CF6C6-B223-317B-2F94-30036D2B39F5}"/>
                </a:ext>
              </a:extLst>
            </p:cNvPr>
            <p:cNvSpPr/>
            <p:nvPr/>
          </p:nvSpPr>
          <p:spPr>
            <a:xfrm>
              <a:off x="6012900" y="2309675"/>
              <a:ext cx="380275" cy="137475"/>
            </a:xfrm>
            <a:custGeom>
              <a:avLst/>
              <a:gdLst/>
              <a:ahLst/>
              <a:cxnLst/>
              <a:rect l="l" t="t" r="r" b="b"/>
              <a:pathLst>
                <a:path w="15211" h="5499" extrusionOk="0">
                  <a:moveTo>
                    <a:pt x="5099" y="0"/>
                  </a:moveTo>
                  <a:cubicBezTo>
                    <a:pt x="4125" y="0"/>
                    <a:pt x="3530" y="34"/>
                    <a:pt x="3530" y="34"/>
                  </a:cubicBezTo>
                  <a:lnTo>
                    <a:pt x="759" y="1769"/>
                  </a:lnTo>
                  <a:cubicBezTo>
                    <a:pt x="759" y="1769"/>
                    <a:pt x="453" y="2053"/>
                    <a:pt x="0" y="2538"/>
                  </a:cubicBezTo>
                  <a:cubicBezTo>
                    <a:pt x="495" y="3328"/>
                    <a:pt x="2170" y="5498"/>
                    <a:pt x="5226" y="5498"/>
                  </a:cubicBezTo>
                  <a:cubicBezTo>
                    <a:pt x="5447" y="5498"/>
                    <a:pt x="5658" y="5488"/>
                    <a:pt x="5890" y="5467"/>
                  </a:cubicBezTo>
                  <a:cubicBezTo>
                    <a:pt x="9552" y="5098"/>
                    <a:pt x="14262" y="1979"/>
                    <a:pt x="14462" y="1842"/>
                  </a:cubicBezTo>
                  <a:lnTo>
                    <a:pt x="15210" y="1347"/>
                  </a:lnTo>
                  <a:cubicBezTo>
                    <a:pt x="14810" y="1221"/>
                    <a:pt x="14357" y="1094"/>
                    <a:pt x="13872" y="968"/>
                  </a:cubicBezTo>
                  <a:cubicBezTo>
                    <a:pt x="10605" y="137"/>
                    <a:pt x="7074" y="0"/>
                    <a:pt x="5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77;p37">
              <a:extLst>
                <a:ext uri="{FF2B5EF4-FFF2-40B4-BE49-F238E27FC236}">
                  <a16:creationId xmlns:a16="http://schemas.microsoft.com/office/drawing/2014/main" id="{67AC4C42-6883-519E-9242-724CD54904C9}"/>
                </a:ext>
              </a:extLst>
            </p:cNvPr>
            <p:cNvSpPr/>
            <p:nvPr/>
          </p:nvSpPr>
          <p:spPr>
            <a:xfrm>
              <a:off x="5548000" y="2423150"/>
              <a:ext cx="150675" cy="143750"/>
            </a:xfrm>
            <a:custGeom>
              <a:avLst/>
              <a:gdLst/>
              <a:ahLst/>
              <a:cxnLst/>
              <a:rect l="l" t="t" r="r" b="b"/>
              <a:pathLst>
                <a:path w="6027" h="5750" extrusionOk="0">
                  <a:moveTo>
                    <a:pt x="5362" y="0"/>
                  </a:moveTo>
                  <a:cubicBezTo>
                    <a:pt x="4557" y="0"/>
                    <a:pt x="3285" y="1230"/>
                    <a:pt x="2908" y="1591"/>
                  </a:cubicBezTo>
                  <a:cubicBezTo>
                    <a:pt x="2473" y="2016"/>
                    <a:pt x="0" y="4408"/>
                    <a:pt x="594" y="5339"/>
                  </a:cubicBezTo>
                  <a:cubicBezTo>
                    <a:pt x="770" y="5612"/>
                    <a:pt x="1205" y="5750"/>
                    <a:pt x="1749" y="5750"/>
                  </a:cubicBezTo>
                  <a:cubicBezTo>
                    <a:pt x="2594" y="5750"/>
                    <a:pt x="3700" y="5419"/>
                    <a:pt x="4503" y="4752"/>
                  </a:cubicBezTo>
                  <a:cubicBezTo>
                    <a:pt x="5374" y="4036"/>
                    <a:pt x="6027" y="2747"/>
                    <a:pt x="5974" y="520"/>
                  </a:cubicBezTo>
                  <a:cubicBezTo>
                    <a:pt x="5929" y="369"/>
                    <a:pt x="5841" y="180"/>
                    <a:pt x="5662" y="74"/>
                  </a:cubicBezTo>
                  <a:cubicBezTo>
                    <a:pt x="5573" y="23"/>
                    <a:pt x="5472" y="0"/>
                    <a:pt x="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78;p37">
              <a:extLst>
                <a:ext uri="{FF2B5EF4-FFF2-40B4-BE49-F238E27FC236}">
                  <a16:creationId xmlns:a16="http://schemas.microsoft.com/office/drawing/2014/main" id="{1E6FC8C6-12BD-3688-1F68-C513A6C21F74}"/>
                </a:ext>
              </a:extLst>
            </p:cNvPr>
            <p:cNvSpPr/>
            <p:nvPr/>
          </p:nvSpPr>
          <p:spPr>
            <a:xfrm>
              <a:off x="5384175" y="2209025"/>
              <a:ext cx="307925" cy="322325"/>
            </a:xfrm>
            <a:custGeom>
              <a:avLst/>
              <a:gdLst/>
              <a:ahLst/>
              <a:cxnLst/>
              <a:rect l="l" t="t" r="r" b="b"/>
              <a:pathLst>
                <a:path w="12317" h="12893" extrusionOk="0">
                  <a:moveTo>
                    <a:pt x="3678" y="0"/>
                  </a:moveTo>
                  <a:cubicBezTo>
                    <a:pt x="3596" y="0"/>
                    <a:pt x="3537" y="22"/>
                    <a:pt x="3498" y="60"/>
                  </a:cubicBezTo>
                  <a:cubicBezTo>
                    <a:pt x="3305" y="249"/>
                    <a:pt x="3712" y="969"/>
                    <a:pt x="3863" y="1236"/>
                  </a:cubicBezTo>
                  <a:cubicBezTo>
                    <a:pt x="4257" y="1931"/>
                    <a:pt x="4769" y="2363"/>
                    <a:pt x="5099" y="2595"/>
                  </a:cubicBezTo>
                  <a:lnTo>
                    <a:pt x="6100" y="4025"/>
                  </a:lnTo>
                  <a:cubicBezTo>
                    <a:pt x="6100" y="4025"/>
                    <a:pt x="2564" y="1397"/>
                    <a:pt x="1488" y="1397"/>
                  </a:cubicBezTo>
                  <a:cubicBezTo>
                    <a:pt x="1360" y="1397"/>
                    <a:pt x="1267" y="1434"/>
                    <a:pt x="1219" y="1517"/>
                  </a:cubicBezTo>
                  <a:cubicBezTo>
                    <a:pt x="766" y="2297"/>
                    <a:pt x="2645" y="3143"/>
                    <a:pt x="3192" y="3723"/>
                  </a:cubicBezTo>
                  <a:cubicBezTo>
                    <a:pt x="3737" y="4298"/>
                    <a:pt x="4678" y="5598"/>
                    <a:pt x="4678" y="5598"/>
                  </a:cubicBezTo>
                  <a:cubicBezTo>
                    <a:pt x="4678" y="5598"/>
                    <a:pt x="2194" y="4174"/>
                    <a:pt x="982" y="4174"/>
                  </a:cubicBezTo>
                  <a:cubicBezTo>
                    <a:pt x="664" y="4174"/>
                    <a:pt x="434" y="4272"/>
                    <a:pt x="358" y="4520"/>
                  </a:cubicBezTo>
                  <a:cubicBezTo>
                    <a:pt x="0" y="5707"/>
                    <a:pt x="2753" y="5896"/>
                    <a:pt x="3207" y="6395"/>
                  </a:cubicBezTo>
                  <a:cubicBezTo>
                    <a:pt x="4334" y="7638"/>
                    <a:pt x="4397" y="8102"/>
                    <a:pt x="5991" y="10086"/>
                  </a:cubicBezTo>
                  <a:cubicBezTo>
                    <a:pt x="7491" y="11954"/>
                    <a:pt x="8243" y="12889"/>
                    <a:pt x="9233" y="12892"/>
                  </a:cubicBezTo>
                  <a:cubicBezTo>
                    <a:pt x="10961" y="12892"/>
                    <a:pt x="12172" y="10128"/>
                    <a:pt x="12316" y="9788"/>
                  </a:cubicBezTo>
                  <a:cubicBezTo>
                    <a:pt x="12316" y="9788"/>
                    <a:pt x="9651" y="4098"/>
                    <a:pt x="6023" y="1345"/>
                  </a:cubicBezTo>
                  <a:cubicBezTo>
                    <a:pt x="4691" y="335"/>
                    <a:pt x="4001" y="0"/>
                    <a:pt x="3678" y="0"/>
                  </a:cubicBez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79;p37">
              <a:extLst>
                <a:ext uri="{FF2B5EF4-FFF2-40B4-BE49-F238E27FC236}">
                  <a16:creationId xmlns:a16="http://schemas.microsoft.com/office/drawing/2014/main" id="{CFE7675B-DD75-F4B7-512E-2529108B3A79}"/>
                </a:ext>
              </a:extLst>
            </p:cNvPr>
            <p:cNvSpPr/>
            <p:nvPr/>
          </p:nvSpPr>
          <p:spPr>
            <a:xfrm>
              <a:off x="5526050" y="2351300"/>
              <a:ext cx="96075" cy="105850"/>
            </a:xfrm>
            <a:custGeom>
              <a:avLst/>
              <a:gdLst/>
              <a:ahLst/>
              <a:cxnLst/>
              <a:rect l="l" t="t" r="r" b="b"/>
              <a:pathLst>
                <a:path w="3843" h="4234" extrusionOk="0">
                  <a:moveTo>
                    <a:pt x="820" y="1"/>
                  </a:moveTo>
                  <a:cubicBezTo>
                    <a:pt x="762" y="1"/>
                    <a:pt x="709" y="7"/>
                    <a:pt x="661" y="19"/>
                  </a:cubicBezTo>
                  <a:cubicBezTo>
                    <a:pt x="524" y="54"/>
                    <a:pt x="425" y="139"/>
                    <a:pt x="369" y="262"/>
                  </a:cubicBezTo>
                  <a:cubicBezTo>
                    <a:pt x="0" y="1122"/>
                    <a:pt x="2487" y="3689"/>
                    <a:pt x="2989" y="4195"/>
                  </a:cubicBezTo>
                  <a:cubicBezTo>
                    <a:pt x="3017" y="4223"/>
                    <a:pt x="3049" y="4234"/>
                    <a:pt x="3084" y="4234"/>
                  </a:cubicBezTo>
                  <a:cubicBezTo>
                    <a:pt x="3119" y="4234"/>
                    <a:pt x="3151" y="4223"/>
                    <a:pt x="3179" y="4195"/>
                  </a:cubicBezTo>
                  <a:cubicBezTo>
                    <a:pt x="3228" y="4146"/>
                    <a:pt x="3228" y="4062"/>
                    <a:pt x="3179" y="4009"/>
                  </a:cubicBezTo>
                  <a:cubicBezTo>
                    <a:pt x="2062" y="2889"/>
                    <a:pt x="383" y="904"/>
                    <a:pt x="611" y="367"/>
                  </a:cubicBezTo>
                  <a:cubicBezTo>
                    <a:pt x="633" y="314"/>
                    <a:pt x="668" y="286"/>
                    <a:pt x="727" y="272"/>
                  </a:cubicBezTo>
                  <a:cubicBezTo>
                    <a:pt x="761" y="263"/>
                    <a:pt x="798" y="259"/>
                    <a:pt x="838" y="259"/>
                  </a:cubicBezTo>
                  <a:cubicBezTo>
                    <a:pt x="1487" y="259"/>
                    <a:pt x="3036" y="1339"/>
                    <a:pt x="3614" y="1779"/>
                  </a:cubicBezTo>
                  <a:cubicBezTo>
                    <a:pt x="3638" y="1798"/>
                    <a:pt x="3666" y="1807"/>
                    <a:pt x="3694" y="1807"/>
                  </a:cubicBezTo>
                  <a:cubicBezTo>
                    <a:pt x="3734" y="1807"/>
                    <a:pt x="3774" y="1789"/>
                    <a:pt x="3800" y="1754"/>
                  </a:cubicBezTo>
                  <a:cubicBezTo>
                    <a:pt x="3842" y="1698"/>
                    <a:pt x="3832" y="1614"/>
                    <a:pt x="3776" y="1572"/>
                  </a:cubicBezTo>
                  <a:cubicBezTo>
                    <a:pt x="3552" y="1400"/>
                    <a:pt x="1697" y="1"/>
                    <a:pt x="820" y="1"/>
                  </a:cubicBezTo>
                  <a:close/>
                </a:path>
              </a:pathLst>
            </a:custGeom>
            <a:solidFill>
              <a:srgbClr val="E45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80;p37">
              <a:extLst>
                <a:ext uri="{FF2B5EF4-FFF2-40B4-BE49-F238E27FC236}">
                  <a16:creationId xmlns:a16="http://schemas.microsoft.com/office/drawing/2014/main" id="{2F894404-4B55-21D6-47BA-E547CF8FEAD0}"/>
                </a:ext>
              </a:extLst>
            </p:cNvPr>
            <p:cNvSpPr/>
            <p:nvPr/>
          </p:nvSpPr>
          <p:spPr>
            <a:xfrm>
              <a:off x="6371725" y="2544700"/>
              <a:ext cx="58050" cy="202900"/>
            </a:xfrm>
            <a:custGeom>
              <a:avLst/>
              <a:gdLst/>
              <a:ahLst/>
              <a:cxnLst/>
              <a:rect l="l" t="t" r="r" b="b"/>
              <a:pathLst>
                <a:path w="2322" h="8116" extrusionOk="0">
                  <a:moveTo>
                    <a:pt x="147" y="0"/>
                  </a:moveTo>
                  <a:cubicBezTo>
                    <a:pt x="95" y="0"/>
                    <a:pt x="44" y="35"/>
                    <a:pt x="25" y="87"/>
                  </a:cubicBezTo>
                  <a:cubicBezTo>
                    <a:pt x="0" y="154"/>
                    <a:pt x="32" y="231"/>
                    <a:pt x="102" y="255"/>
                  </a:cubicBezTo>
                  <a:cubicBezTo>
                    <a:pt x="109" y="259"/>
                    <a:pt x="941" y="582"/>
                    <a:pt x="1082" y="1284"/>
                  </a:cubicBezTo>
                  <a:cubicBezTo>
                    <a:pt x="1236" y="2053"/>
                    <a:pt x="2044" y="7943"/>
                    <a:pt x="2051" y="8003"/>
                  </a:cubicBezTo>
                  <a:cubicBezTo>
                    <a:pt x="2062" y="8069"/>
                    <a:pt x="2118" y="8115"/>
                    <a:pt x="2181" y="8115"/>
                  </a:cubicBezTo>
                  <a:lnTo>
                    <a:pt x="2199" y="8115"/>
                  </a:lnTo>
                  <a:cubicBezTo>
                    <a:pt x="2273" y="8105"/>
                    <a:pt x="2322" y="8038"/>
                    <a:pt x="2311" y="7968"/>
                  </a:cubicBezTo>
                  <a:cubicBezTo>
                    <a:pt x="2280" y="7725"/>
                    <a:pt x="1496" y="2011"/>
                    <a:pt x="1342" y="1232"/>
                  </a:cubicBezTo>
                  <a:cubicBezTo>
                    <a:pt x="1173" y="389"/>
                    <a:pt x="232" y="24"/>
                    <a:pt x="193" y="10"/>
                  </a:cubicBezTo>
                  <a:cubicBezTo>
                    <a:pt x="178" y="3"/>
                    <a:pt x="163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81;p37">
              <a:extLst>
                <a:ext uri="{FF2B5EF4-FFF2-40B4-BE49-F238E27FC236}">
                  <a16:creationId xmlns:a16="http://schemas.microsoft.com/office/drawing/2014/main" id="{9B353CD6-A297-DE0E-D1A1-7EF3038B84DD}"/>
                </a:ext>
              </a:extLst>
            </p:cNvPr>
            <p:cNvSpPr/>
            <p:nvPr/>
          </p:nvSpPr>
          <p:spPr>
            <a:xfrm>
              <a:off x="6122800" y="2616825"/>
              <a:ext cx="587750" cy="481700"/>
            </a:xfrm>
            <a:custGeom>
              <a:avLst/>
              <a:gdLst/>
              <a:ahLst/>
              <a:cxnLst/>
              <a:rect l="l" t="t" r="r" b="b"/>
              <a:pathLst>
                <a:path w="23510" h="19268" extrusionOk="0">
                  <a:moveTo>
                    <a:pt x="4552" y="1"/>
                  </a:moveTo>
                  <a:cubicBezTo>
                    <a:pt x="4552" y="1"/>
                    <a:pt x="3288" y="1528"/>
                    <a:pt x="2628" y="2347"/>
                  </a:cubicBezTo>
                  <a:cubicBezTo>
                    <a:pt x="1975" y="3158"/>
                    <a:pt x="1065" y="4317"/>
                    <a:pt x="1" y="5788"/>
                  </a:cubicBezTo>
                  <a:cubicBezTo>
                    <a:pt x="1" y="5788"/>
                    <a:pt x="14077" y="18596"/>
                    <a:pt x="18161" y="19208"/>
                  </a:cubicBezTo>
                  <a:cubicBezTo>
                    <a:pt x="18434" y="19248"/>
                    <a:pt x="18694" y="19267"/>
                    <a:pt x="18941" y="19267"/>
                  </a:cubicBezTo>
                  <a:cubicBezTo>
                    <a:pt x="22406" y="19267"/>
                    <a:pt x="23510" y="15548"/>
                    <a:pt x="23510" y="15548"/>
                  </a:cubicBezTo>
                  <a:cubicBezTo>
                    <a:pt x="20915" y="12665"/>
                    <a:pt x="17662" y="9465"/>
                    <a:pt x="13669" y="6287"/>
                  </a:cubicBezTo>
                  <a:cubicBezTo>
                    <a:pt x="10467" y="3737"/>
                    <a:pt x="7369" y="1672"/>
                    <a:pt x="4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82;p37">
              <a:extLst>
                <a:ext uri="{FF2B5EF4-FFF2-40B4-BE49-F238E27FC236}">
                  <a16:creationId xmlns:a16="http://schemas.microsoft.com/office/drawing/2014/main" id="{D5D86A9B-765E-EE1E-2C18-C1345859BA42}"/>
                </a:ext>
              </a:extLst>
            </p:cNvPr>
            <p:cNvSpPr/>
            <p:nvPr/>
          </p:nvSpPr>
          <p:spPr>
            <a:xfrm>
              <a:off x="6120350" y="2614875"/>
              <a:ext cx="124275" cy="150900"/>
            </a:xfrm>
            <a:custGeom>
              <a:avLst/>
              <a:gdLst/>
              <a:ahLst/>
              <a:cxnLst/>
              <a:rect l="l" t="t" r="r" b="b"/>
              <a:pathLst>
                <a:path w="4971" h="6036" extrusionOk="0">
                  <a:moveTo>
                    <a:pt x="4412" y="1"/>
                  </a:moveTo>
                  <a:cubicBezTo>
                    <a:pt x="4285" y="1"/>
                    <a:pt x="4135" y="38"/>
                    <a:pt x="3969" y="107"/>
                  </a:cubicBezTo>
                  <a:cubicBezTo>
                    <a:pt x="3305" y="391"/>
                    <a:pt x="2378" y="1203"/>
                    <a:pt x="1546" y="2316"/>
                  </a:cubicBezTo>
                  <a:cubicBezTo>
                    <a:pt x="938" y="3106"/>
                    <a:pt x="496" y="3907"/>
                    <a:pt x="264" y="4560"/>
                  </a:cubicBezTo>
                  <a:cubicBezTo>
                    <a:pt x="22" y="5234"/>
                    <a:pt x="1" y="5751"/>
                    <a:pt x="264" y="5951"/>
                  </a:cubicBezTo>
                  <a:cubicBezTo>
                    <a:pt x="338" y="6008"/>
                    <a:pt x="432" y="6035"/>
                    <a:pt x="541" y="6035"/>
                  </a:cubicBezTo>
                  <a:cubicBezTo>
                    <a:pt x="897" y="6035"/>
                    <a:pt x="1419" y="5747"/>
                    <a:pt x="1988" y="5255"/>
                  </a:cubicBezTo>
                  <a:cubicBezTo>
                    <a:pt x="2441" y="4866"/>
                    <a:pt x="2937" y="4339"/>
                    <a:pt x="3400" y="3728"/>
                  </a:cubicBezTo>
                  <a:cubicBezTo>
                    <a:pt x="3948" y="3001"/>
                    <a:pt x="4359" y="2284"/>
                    <a:pt x="4601" y="1673"/>
                  </a:cubicBezTo>
                  <a:lnTo>
                    <a:pt x="4601" y="1677"/>
                  </a:lnTo>
                  <a:cubicBezTo>
                    <a:pt x="4928" y="908"/>
                    <a:pt x="4970" y="307"/>
                    <a:pt x="4686" y="86"/>
                  </a:cubicBezTo>
                  <a:cubicBezTo>
                    <a:pt x="4613" y="28"/>
                    <a:pt x="4521" y="1"/>
                    <a:pt x="4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83;p37">
              <a:extLst>
                <a:ext uri="{FF2B5EF4-FFF2-40B4-BE49-F238E27FC236}">
                  <a16:creationId xmlns:a16="http://schemas.microsoft.com/office/drawing/2014/main" id="{D5016C5C-0998-F7CF-D073-D2BE18401F96}"/>
                </a:ext>
              </a:extLst>
            </p:cNvPr>
            <p:cNvSpPr/>
            <p:nvPr/>
          </p:nvSpPr>
          <p:spPr>
            <a:xfrm>
              <a:off x="5931050" y="2453375"/>
              <a:ext cx="308375" cy="297100"/>
            </a:xfrm>
            <a:custGeom>
              <a:avLst/>
              <a:gdLst/>
              <a:ahLst/>
              <a:cxnLst/>
              <a:rect l="l" t="t" r="r" b="b"/>
              <a:pathLst>
                <a:path w="12335" h="11884" extrusionOk="0">
                  <a:moveTo>
                    <a:pt x="3839" y="1"/>
                  </a:moveTo>
                  <a:cubicBezTo>
                    <a:pt x="2228" y="1"/>
                    <a:pt x="2207" y="512"/>
                    <a:pt x="2863" y="878"/>
                  </a:cubicBezTo>
                  <a:cubicBezTo>
                    <a:pt x="3537" y="1246"/>
                    <a:pt x="4812" y="2100"/>
                    <a:pt x="5160" y="2774"/>
                  </a:cubicBezTo>
                  <a:cubicBezTo>
                    <a:pt x="5160" y="2774"/>
                    <a:pt x="2974" y="1664"/>
                    <a:pt x="1740" y="1664"/>
                  </a:cubicBezTo>
                  <a:cubicBezTo>
                    <a:pt x="1379" y="1664"/>
                    <a:pt x="1100" y="1759"/>
                    <a:pt x="981" y="2005"/>
                  </a:cubicBezTo>
                  <a:cubicBezTo>
                    <a:pt x="981" y="2616"/>
                    <a:pt x="2463" y="2753"/>
                    <a:pt x="3211" y="3712"/>
                  </a:cubicBezTo>
                  <a:cubicBezTo>
                    <a:pt x="3864" y="4565"/>
                    <a:pt x="4001" y="4871"/>
                    <a:pt x="4022" y="4944"/>
                  </a:cubicBezTo>
                  <a:cubicBezTo>
                    <a:pt x="3904" y="4894"/>
                    <a:pt x="1929" y="4019"/>
                    <a:pt x="937" y="4019"/>
                  </a:cubicBezTo>
                  <a:cubicBezTo>
                    <a:pt x="690" y="4019"/>
                    <a:pt x="504" y="4073"/>
                    <a:pt x="422" y="4207"/>
                  </a:cubicBezTo>
                  <a:cubicBezTo>
                    <a:pt x="1" y="4913"/>
                    <a:pt x="3000" y="6272"/>
                    <a:pt x="3611" y="6999"/>
                  </a:cubicBezTo>
                  <a:cubicBezTo>
                    <a:pt x="4222" y="7726"/>
                    <a:pt x="5065" y="9861"/>
                    <a:pt x="6761" y="10567"/>
                  </a:cubicBezTo>
                  <a:cubicBezTo>
                    <a:pt x="7236" y="10767"/>
                    <a:pt x="7583" y="10915"/>
                    <a:pt x="7836" y="11020"/>
                  </a:cubicBezTo>
                  <a:cubicBezTo>
                    <a:pt x="8500" y="11294"/>
                    <a:pt x="8563" y="11315"/>
                    <a:pt x="8563" y="11315"/>
                  </a:cubicBezTo>
                  <a:cubicBezTo>
                    <a:pt x="8826" y="11505"/>
                    <a:pt x="9093" y="11694"/>
                    <a:pt x="9360" y="11884"/>
                  </a:cubicBezTo>
                  <a:cubicBezTo>
                    <a:pt x="9427" y="11828"/>
                    <a:pt x="9494" y="11772"/>
                    <a:pt x="9560" y="11715"/>
                  </a:cubicBezTo>
                  <a:cubicBezTo>
                    <a:pt x="10013" y="11326"/>
                    <a:pt x="10509" y="10799"/>
                    <a:pt x="10972" y="10188"/>
                  </a:cubicBezTo>
                  <a:cubicBezTo>
                    <a:pt x="11520" y="9461"/>
                    <a:pt x="11931" y="8744"/>
                    <a:pt x="12173" y="8133"/>
                  </a:cubicBezTo>
                  <a:lnTo>
                    <a:pt x="12335" y="7701"/>
                  </a:lnTo>
                  <a:cubicBezTo>
                    <a:pt x="12149" y="7606"/>
                    <a:pt x="12029" y="7498"/>
                    <a:pt x="11956" y="7424"/>
                  </a:cubicBezTo>
                  <a:cubicBezTo>
                    <a:pt x="11671" y="7125"/>
                    <a:pt x="11569" y="6771"/>
                    <a:pt x="11541" y="6567"/>
                  </a:cubicBezTo>
                  <a:cubicBezTo>
                    <a:pt x="11531" y="6483"/>
                    <a:pt x="11510" y="6398"/>
                    <a:pt x="11499" y="6293"/>
                  </a:cubicBezTo>
                  <a:cubicBezTo>
                    <a:pt x="11270" y="4858"/>
                    <a:pt x="9468" y="1777"/>
                    <a:pt x="8708" y="1777"/>
                  </a:cubicBezTo>
                  <a:cubicBezTo>
                    <a:pt x="8675" y="1777"/>
                    <a:pt x="8644" y="1782"/>
                    <a:pt x="8616" y="1794"/>
                  </a:cubicBezTo>
                  <a:cubicBezTo>
                    <a:pt x="7910" y="2068"/>
                    <a:pt x="8616" y="3290"/>
                    <a:pt x="8616" y="3290"/>
                  </a:cubicBezTo>
                  <a:cubicBezTo>
                    <a:pt x="8616" y="3290"/>
                    <a:pt x="5845" y="56"/>
                    <a:pt x="4033" y="3"/>
                  </a:cubicBezTo>
                  <a:cubicBezTo>
                    <a:pt x="3966" y="2"/>
                    <a:pt x="3901" y="1"/>
                    <a:pt x="3839" y="1"/>
                  </a:cubicBez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84;p37">
              <a:extLst>
                <a:ext uri="{FF2B5EF4-FFF2-40B4-BE49-F238E27FC236}">
                  <a16:creationId xmlns:a16="http://schemas.microsoft.com/office/drawing/2014/main" id="{ACCFAC50-5C16-FF1B-577C-DCC6FDAC8930}"/>
                </a:ext>
              </a:extLst>
            </p:cNvPr>
            <p:cNvSpPr/>
            <p:nvPr/>
          </p:nvSpPr>
          <p:spPr>
            <a:xfrm>
              <a:off x="5893225" y="2569775"/>
              <a:ext cx="25125" cy="481150"/>
            </a:xfrm>
            <a:custGeom>
              <a:avLst/>
              <a:gdLst/>
              <a:ahLst/>
              <a:cxnLst/>
              <a:rect l="l" t="t" r="r" b="b"/>
              <a:pathLst>
                <a:path w="1005" h="19246" extrusionOk="0">
                  <a:moveTo>
                    <a:pt x="799" y="0"/>
                  </a:moveTo>
                  <a:cubicBezTo>
                    <a:pt x="731" y="0"/>
                    <a:pt x="675" y="62"/>
                    <a:pt x="675" y="134"/>
                  </a:cubicBezTo>
                  <a:lnTo>
                    <a:pt x="745" y="15990"/>
                  </a:lnTo>
                  <a:lnTo>
                    <a:pt x="18" y="19084"/>
                  </a:lnTo>
                  <a:cubicBezTo>
                    <a:pt x="0" y="19154"/>
                    <a:pt x="46" y="19225"/>
                    <a:pt x="116" y="19242"/>
                  </a:cubicBezTo>
                  <a:cubicBezTo>
                    <a:pt x="127" y="19246"/>
                    <a:pt x="137" y="19246"/>
                    <a:pt x="148" y="19246"/>
                  </a:cubicBezTo>
                  <a:cubicBezTo>
                    <a:pt x="207" y="19246"/>
                    <a:pt x="260" y="19207"/>
                    <a:pt x="274" y="19144"/>
                  </a:cubicBezTo>
                  <a:lnTo>
                    <a:pt x="1005" y="16018"/>
                  </a:lnTo>
                  <a:lnTo>
                    <a:pt x="938" y="134"/>
                  </a:lnTo>
                  <a:cubicBezTo>
                    <a:pt x="938" y="60"/>
                    <a:pt x="878" y="0"/>
                    <a:pt x="805" y="0"/>
                  </a:cubicBezTo>
                  <a:cubicBezTo>
                    <a:pt x="803" y="0"/>
                    <a:pt x="801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85;p37">
              <a:extLst>
                <a:ext uri="{FF2B5EF4-FFF2-40B4-BE49-F238E27FC236}">
                  <a16:creationId xmlns:a16="http://schemas.microsoft.com/office/drawing/2014/main" id="{C1513093-A546-8AC0-67C2-38FC49D7BE3F}"/>
                </a:ext>
              </a:extLst>
            </p:cNvPr>
            <p:cNvSpPr/>
            <p:nvPr/>
          </p:nvSpPr>
          <p:spPr>
            <a:xfrm>
              <a:off x="6265825" y="2633550"/>
              <a:ext cx="276425" cy="205525"/>
            </a:xfrm>
            <a:custGeom>
              <a:avLst/>
              <a:gdLst/>
              <a:ahLst/>
              <a:cxnLst/>
              <a:rect l="l" t="t" r="r" b="b"/>
              <a:pathLst>
                <a:path w="11057" h="8221" extrusionOk="0">
                  <a:moveTo>
                    <a:pt x="153" y="1"/>
                  </a:moveTo>
                  <a:cubicBezTo>
                    <a:pt x="108" y="1"/>
                    <a:pt x="65" y="23"/>
                    <a:pt x="40" y="62"/>
                  </a:cubicBezTo>
                  <a:cubicBezTo>
                    <a:pt x="1" y="125"/>
                    <a:pt x="22" y="206"/>
                    <a:pt x="82" y="245"/>
                  </a:cubicBezTo>
                  <a:cubicBezTo>
                    <a:pt x="1922" y="1383"/>
                    <a:pt x="3741" y="2612"/>
                    <a:pt x="5487" y="3897"/>
                  </a:cubicBezTo>
                  <a:cubicBezTo>
                    <a:pt x="7320" y="5249"/>
                    <a:pt x="9114" y="6693"/>
                    <a:pt x="10825" y="8189"/>
                  </a:cubicBezTo>
                  <a:cubicBezTo>
                    <a:pt x="10849" y="8210"/>
                    <a:pt x="10881" y="8220"/>
                    <a:pt x="10909" y="8220"/>
                  </a:cubicBezTo>
                  <a:cubicBezTo>
                    <a:pt x="10948" y="8220"/>
                    <a:pt x="10983" y="8206"/>
                    <a:pt x="11011" y="8178"/>
                  </a:cubicBezTo>
                  <a:cubicBezTo>
                    <a:pt x="11056" y="8122"/>
                    <a:pt x="11053" y="8038"/>
                    <a:pt x="10997" y="7992"/>
                  </a:cubicBezTo>
                  <a:cubicBezTo>
                    <a:pt x="9283" y="6489"/>
                    <a:pt x="7481" y="5042"/>
                    <a:pt x="5641" y="3687"/>
                  </a:cubicBezTo>
                  <a:cubicBezTo>
                    <a:pt x="3892" y="2398"/>
                    <a:pt x="2069" y="1165"/>
                    <a:pt x="222" y="20"/>
                  </a:cubicBezTo>
                  <a:cubicBezTo>
                    <a:pt x="200" y="7"/>
                    <a:pt x="177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86;p37">
              <a:extLst>
                <a:ext uri="{FF2B5EF4-FFF2-40B4-BE49-F238E27FC236}">
                  <a16:creationId xmlns:a16="http://schemas.microsoft.com/office/drawing/2014/main" id="{0EF76CD6-D67D-3D85-C2E2-3E5974CDE655}"/>
                </a:ext>
              </a:extLst>
            </p:cNvPr>
            <p:cNvSpPr/>
            <p:nvPr/>
          </p:nvSpPr>
          <p:spPr>
            <a:xfrm>
              <a:off x="6054250" y="2518900"/>
              <a:ext cx="36550" cy="37375"/>
            </a:xfrm>
            <a:custGeom>
              <a:avLst/>
              <a:gdLst/>
              <a:ahLst/>
              <a:cxnLst/>
              <a:rect l="l" t="t" r="r" b="b"/>
              <a:pathLst>
                <a:path w="1462" h="1495" extrusionOk="0">
                  <a:moveTo>
                    <a:pt x="150" y="0"/>
                  </a:moveTo>
                  <a:cubicBezTo>
                    <a:pt x="113" y="0"/>
                    <a:pt x="75" y="16"/>
                    <a:pt x="49" y="48"/>
                  </a:cubicBezTo>
                  <a:cubicBezTo>
                    <a:pt x="0" y="104"/>
                    <a:pt x="11" y="188"/>
                    <a:pt x="67" y="234"/>
                  </a:cubicBezTo>
                  <a:cubicBezTo>
                    <a:pt x="495" y="588"/>
                    <a:pt x="878" y="996"/>
                    <a:pt x="1208" y="1442"/>
                  </a:cubicBezTo>
                  <a:cubicBezTo>
                    <a:pt x="1233" y="1477"/>
                    <a:pt x="1271" y="1495"/>
                    <a:pt x="1314" y="1495"/>
                  </a:cubicBezTo>
                  <a:cubicBezTo>
                    <a:pt x="1342" y="1495"/>
                    <a:pt x="1366" y="1488"/>
                    <a:pt x="1391" y="1470"/>
                  </a:cubicBezTo>
                  <a:cubicBezTo>
                    <a:pt x="1451" y="1428"/>
                    <a:pt x="1461" y="1344"/>
                    <a:pt x="1419" y="1284"/>
                  </a:cubicBezTo>
                  <a:cubicBezTo>
                    <a:pt x="1078" y="820"/>
                    <a:pt x="678" y="399"/>
                    <a:pt x="232" y="30"/>
                  </a:cubicBezTo>
                  <a:cubicBezTo>
                    <a:pt x="209" y="10"/>
                    <a:pt x="180" y="0"/>
                    <a:pt x="150" y="0"/>
                  </a:cubicBezTo>
                  <a:close/>
                </a:path>
              </a:pathLst>
            </a:custGeom>
            <a:solidFill>
              <a:srgbClr val="E45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87;p37">
              <a:extLst>
                <a:ext uri="{FF2B5EF4-FFF2-40B4-BE49-F238E27FC236}">
                  <a16:creationId xmlns:a16="http://schemas.microsoft.com/office/drawing/2014/main" id="{B5B37BD7-95D4-4308-2578-BD8BDD1137DA}"/>
                </a:ext>
              </a:extLst>
            </p:cNvPr>
            <p:cNvSpPr/>
            <p:nvPr/>
          </p:nvSpPr>
          <p:spPr>
            <a:xfrm>
              <a:off x="6141875" y="2531775"/>
              <a:ext cx="15125" cy="19750"/>
            </a:xfrm>
            <a:custGeom>
              <a:avLst/>
              <a:gdLst/>
              <a:ahLst/>
              <a:cxnLst/>
              <a:rect l="l" t="t" r="r" b="b"/>
              <a:pathLst>
                <a:path w="605" h="790" extrusionOk="0">
                  <a:moveTo>
                    <a:pt x="150" y="0"/>
                  </a:moveTo>
                  <a:cubicBezTo>
                    <a:pt x="127" y="0"/>
                    <a:pt x="105" y="6"/>
                    <a:pt x="84" y="17"/>
                  </a:cubicBezTo>
                  <a:cubicBezTo>
                    <a:pt x="21" y="56"/>
                    <a:pt x="0" y="137"/>
                    <a:pt x="39" y="200"/>
                  </a:cubicBezTo>
                  <a:lnTo>
                    <a:pt x="341" y="723"/>
                  </a:lnTo>
                  <a:cubicBezTo>
                    <a:pt x="365" y="765"/>
                    <a:pt x="407" y="790"/>
                    <a:pt x="453" y="790"/>
                  </a:cubicBezTo>
                  <a:cubicBezTo>
                    <a:pt x="478" y="790"/>
                    <a:pt x="499" y="783"/>
                    <a:pt x="520" y="772"/>
                  </a:cubicBezTo>
                  <a:cubicBezTo>
                    <a:pt x="583" y="734"/>
                    <a:pt x="604" y="653"/>
                    <a:pt x="569" y="590"/>
                  </a:cubicBezTo>
                  <a:lnTo>
                    <a:pt x="267" y="66"/>
                  </a:lnTo>
                  <a:cubicBezTo>
                    <a:pt x="241" y="24"/>
                    <a:pt x="196" y="0"/>
                    <a:pt x="150" y="0"/>
                  </a:cubicBezTo>
                  <a:close/>
                </a:path>
              </a:pathLst>
            </a:custGeom>
            <a:solidFill>
              <a:srgbClr val="E45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88;p37">
              <a:extLst>
                <a:ext uri="{FF2B5EF4-FFF2-40B4-BE49-F238E27FC236}">
                  <a16:creationId xmlns:a16="http://schemas.microsoft.com/office/drawing/2014/main" id="{8C34624B-4FED-7C19-D4E0-44AFAD668F70}"/>
                </a:ext>
              </a:extLst>
            </p:cNvPr>
            <p:cNvSpPr/>
            <p:nvPr/>
          </p:nvSpPr>
          <p:spPr>
            <a:xfrm>
              <a:off x="6027650" y="2572500"/>
              <a:ext cx="28450" cy="30925"/>
            </a:xfrm>
            <a:custGeom>
              <a:avLst/>
              <a:gdLst/>
              <a:ahLst/>
              <a:cxnLst/>
              <a:rect l="l" t="t" r="r" b="b"/>
              <a:pathLst>
                <a:path w="1138" h="1237" extrusionOk="0">
                  <a:moveTo>
                    <a:pt x="145" y="1"/>
                  </a:moveTo>
                  <a:cubicBezTo>
                    <a:pt x="110" y="1"/>
                    <a:pt x="75" y="15"/>
                    <a:pt x="49" y="42"/>
                  </a:cubicBezTo>
                  <a:cubicBezTo>
                    <a:pt x="0" y="95"/>
                    <a:pt x="4" y="179"/>
                    <a:pt x="56" y="229"/>
                  </a:cubicBezTo>
                  <a:cubicBezTo>
                    <a:pt x="365" y="513"/>
                    <a:pt x="643" y="833"/>
                    <a:pt x="878" y="1177"/>
                  </a:cubicBezTo>
                  <a:cubicBezTo>
                    <a:pt x="906" y="1215"/>
                    <a:pt x="945" y="1236"/>
                    <a:pt x="987" y="1236"/>
                  </a:cubicBezTo>
                  <a:cubicBezTo>
                    <a:pt x="1011" y="1236"/>
                    <a:pt x="1040" y="1229"/>
                    <a:pt x="1061" y="1212"/>
                  </a:cubicBezTo>
                  <a:cubicBezTo>
                    <a:pt x="1124" y="1170"/>
                    <a:pt x="1138" y="1089"/>
                    <a:pt x="1096" y="1029"/>
                  </a:cubicBezTo>
                  <a:cubicBezTo>
                    <a:pt x="846" y="668"/>
                    <a:pt x="558" y="334"/>
                    <a:pt x="235" y="35"/>
                  </a:cubicBezTo>
                  <a:cubicBezTo>
                    <a:pt x="209" y="12"/>
                    <a:pt x="177" y="1"/>
                    <a:pt x="145" y="1"/>
                  </a:cubicBezTo>
                  <a:close/>
                </a:path>
              </a:pathLst>
            </a:custGeom>
            <a:solidFill>
              <a:srgbClr val="E45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89;p37">
              <a:extLst>
                <a:ext uri="{FF2B5EF4-FFF2-40B4-BE49-F238E27FC236}">
                  <a16:creationId xmlns:a16="http://schemas.microsoft.com/office/drawing/2014/main" id="{E1FC85EA-1D59-DACD-9B02-49304A880CCE}"/>
                </a:ext>
              </a:extLst>
            </p:cNvPr>
            <p:cNvSpPr/>
            <p:nvPr/>
          </p:nvSpPr>
          <p:spPr>
            <a:xfrm>
              <a:off x="6031850" y="2166350"/>
              <a:ext cx="328050" cy="254550"/>
            </a:xfrm>
            <a:custGeom>
              <a:avLst/>
              <a:gdLst/>
              <a:ahLst/>
              <a:cxnLst/>
              <a:rect l="l" t="t" r="r" b="b"/>
              <a:pathLst>
                <a:path w="13122" h="10182" extrusionOk="0">
                  <a:moveTo>
                    <a:pt x="8956" y="0"/>
                  </a:moveTo>
                  <a:lnTo>
                    <a:pt x="2796" y="2149"/>
                  </a:lnTo>
                  <a:lnTo>
                    <a:pt x="2768" y="3228"/>
                  </a:lnTo>
                  <a:lnTo>
                    <a:pt x="2768" y="5767"/>
                  </a:lnTo>
                  <a:lnTo>
                    <a:pt x="1" y="7502"/>
                  </a:lnTo>
                  <a:cubicBezTo>
                    <a:pt x="1" y="7502"/>
                    <a:pt x="1408" y="10182"/>
                    <a:pt x="4469" y="10182"/>
                  </a:cubicBezTo>
                  <a:cubicBezTo>
                    <a:pt x="4648" y="10182"/>
                    <a:pt x="4832" y="10172"/>
                    <a:pt x="5023" y="10153"/>
                  </a:cubicBezTo>
                  <a:cubicBezTo>
                    <a:pt x="8475" y="9798"/>
                    <a:pt x="13121" y="6704"/>
                    <a:pt x="13121" y="6704"/>
                  </a:cubicBezTo>
                  <a:lnTo>
                    <a:pt x="10417" y="5714"/>
                  </a:lnTo>
                  <a:cubicBezTo>
                    <a:pt x="10417" y="5714"/>
                    <a:pt x="9739" y="4485"/>
                    <a:pt x="9349" y="3129"/>
                  </a:cubicBezTo>
                  <a:cubicBezTo>
                    <a:pt x="9216" y="2673"/>
                    <a:pt x="9114" y="2195"/>
                    <a:pt x="9082" y="1753"/>
                  </a:cubicBezTo>
                  <a:lnTo>
                    <a:pt x="8956" y="0"/>
                  </a:ln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90;p37">
              <a:extLst>
                <a:ext uri="{FF2B5EF4-FFF2-40B4-BE49-F238E27FC236}">
                  <a16:creationId xmlns:a16="http://schemas.microsoft.com/office/drawing/2014/main" id="{1F2DB73D-5003-0E00-6117-23B8BED192B1}"/>
                </a:ext>
              </a:extLst>
            </p:cNvPr>
            <p:cNvSpPr/>
            <p:nvPr/>
          </p:nvSpPr>
          <p:spPr>
            <a:xfrm>
              <a:off x="6101050" y="2166425"/>
              <a:ext cx="164550" cy="121150"/>
            </a:xfrm>
            <a:custGeom>
              <a:avLst/>
              <a:gdLst/>
              <a:ahLst/>
              <a:cxnLst/>
              <a:rect l="l" t="t" r="r" b="b"/>
              <a:pathLst>
                <a:path w="6582" h="4846" extrusionOk="0">
                  <a:moveTo>
                    <a:pt x="6188" y="1"/>
                  </a:moveTo>
                  <a:lnTo>
                    <a:pt x="28" y="2150"/>
                  </a:lnTo>
                  <a:lnTo>
                    <a:pt x="0" y="3225"/>
                  </a:lnTo>
                  <a:lnTo>
                    <a:pt x="0" y="4773"/>
                  </a:lnTo>
                  <a:cubicBezTo>
                    <a:pt x="336" y="4821"/>
                    <a:pt x="689" y="4846"/>
                    <a:pt x="1056" y="4846"/>
                  </a:cubicBezTo>
                  <a:cubicBezTo>
                    <a:pt x="2035" y="4846"/>
                    <a:pt x="3109" y="4672"/>
                    <a:pt x="4190" y="4306"/>
                  </a:cubicBezTo>
                  <a:cubicBezTo>
                    <a:pt x="5082" y="4004"/>
                    <a:pt x="5890" y="3600"/>
                    <a:pt x="6581" y="3126"/>
                  </a:cubicBezTo>
                  <a:cubicBezTo>
                    <a:pt x="6448" y="2670"/>
                    <a:pt x="6346" y="2196"/>
                    <a:pt x="6314" y="1753"/>
                  </a:cubicBezTo>
                  <a:lnTo>
                    <a:pt x="6188" y="1"/>
                  </a:lnTo>
                  <a:close/>
                </a:path>
              </a:pathLst>
            </a:custGeom>
            <a:solidFill>
              <a:srgbClr val="000000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91;p37">
              <a:extLst>
                <a:ext uri="{FF2B5EF4-FFF2-40B4-BE49-F238E27FC236}">
                  <a16:creationId xmlns:a16="http://schemas.microsoft.com/office/drawing/2014/main" id="{09D4F0B4-F8F7-ED67-20AB-D51B7DE715E8}"/>
                </a:ext>
              </a:extLst>
            </p:cNvPr>
            <p:cNvSpPr/>
            <p:nvPr/>
          </p:nvSpPr>
          <p:spPr>
            <a:xfrm>
              <a:off x="5912450" y="1692750"/>
              <a:ext cx="587650" cy="435250"/>
            </a:xfrm>
            <a:custGeom>
              <a:avLst/>
              <a:gdLst/>
              <a:ahLst/>
              <a:cxnLst/>
              <a:rect l="l" t="t" r="r" b="b"/>
              <a:pathLst>
                <a:path w="23506" h="17410" extrusionOk="0">
                  <a:moveTo>
                    <a:pt x="11140" y="0"/>
                  </a:moveTo>
                  <a:cubicBezTo>
                    <a:pt x="8124" y="0"/>
                    <a:pt x="6227" y="2427"/>
                    <a:pt x="6227" y="2427"/>
                  </a:cubicBezTo>
                  <a:cubicBezTo>
                    <a:pt x="5719" y="2298"/>
                    <a:pt x="5252" y="2238"/>
                    <a:pt x="4824" y="2238"/>
                  </a:cubicBezTo>
                  <a:cubicBezTo>
                    <a:pt x="1824" y="2238"/>
                    <a:pt x="705" y="5188"/>
                    <a:pt x="376" y="8089"/>
                  </a:cubicBezTo>
                  <a:cubicBezTo>
                    <a:pt x="0" y="11407"/>
                    <a:pt x="3677" y="13803"/>
                    <a:pt x="3677" y="13803"/>
                  </a:cubicBezTo>
                  <a:cubicBezTo>
                    <a:pt x="3677" y="13803"/>
                    <a:pt x="6802" y="17409"/>
                    <a:pt x="11260" y="17409"/>
                  </a:cubicBezTo>
                  <a:cubicBezTo>
                    <a:pt x="12853" y="17409"/>
                    <a:pt x="14616" y="16949"/>
                    <a:pt x="16468" y="15699"/>
                  </a:cubicBezTo>
                  <a:cubicBezTo>
                    <a:pt x="23506" y="10954"/>
                    <a:pt x="17708" y="7776"/>
                    <a:pt x="17708" y="7776"/>
                  </a:cubicBezTo>
                  <a:cubicBezTo>
                    <a:pt x="18487" y="4931"/>
                    <a:pt x="17051" y="1616"/>
                    <a:pt x="12984" y="299"/>
                  </a:cubicBezTo>
                  <a:cubicBezTo>
                    <a:pt x="12332" y="89"/>
                    <a:pt x="11716" y="0"/>
                    <a:pt x="1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FE225A4A-79FF-0008-88BC-CE4598CB9851}"/>
                </a:ext>
              </a:extLst>
            </p:cNvPr>
            <p:cNvSpPr/>
            <p:nvPr/>
          </p:nvSpPr>
          <p:spPr>
            <a:xfrm>
              <a:off x="5996025" y="1862900"/>
              <a:ext cx="328400" cy="384200"/>
            </a:xfrm>
            <a:custGeom>
              <a:avLst/>
              <a:gdLst/>
              <a:ahLst/>
              <a:cxnLst/>
              <a:rect l="l" t="t" r="r" b="b"/>
              <a:pathLst>
                <a:path w="13136" h="15368" extrusionOk="0">
                  <a:moveTo>
                    <a:pt x="2382" y="1"/>
                  </a:moveTo>
                  <a:cubicBezTo>
                    <a:pt x="1086" y="3025"/>
                    <a:pt x="517" y="5666"/>
                    <a:pt x="233" y="7646"/>
                  </a:cubicBezTo>
                  <a:cubicBezTo>
                    <a:pt x="190" y="7962"/>
                    <a:pt x="159" y="8257"/>
                    <a:pt x="127" y="8542"/>
                  </a:cubicBezTo>
                  <a:cubicBezTo>
                    <a:pt x="32" y="9416"/>
                    <a:pt x="1" y="10154"/>
                    <a:pt x="1" y="10775"/>
                  </a:cubicBezTo>
                  <a:cubicBezTo>
                    <a:pt x="32" y="12753"/>
                    <a:pt x="506" y="13553"/>
                    <a:pt x="970" y="14059"/>
                  </a:cubicBezTo>
                  <a:cubicBezTo>
                    <a:pt x="2108" y="15281"/>
                    <a:pt x="3815" y="15355"/>
                    <a:pt x="4099" y="15366"/>
                  </a:cubicBezTo>
                  <a:cubicBezTo>
                    <a:pt x="4140" y="15367"/>
                    <a:pt x="4180" y="15367"/>
                    <a:pt x="4221" y="15367"/>
                  </a:cubicBezTo>
                  <a:cubicBezTo>
                    <a:pt x="7396" y="15367"/>
                    <a:pt x="10386" y="12145"/>
                    <a:pt x="10386" y="12145"/>
                  </a:cubicBezTo>
                  <a:cubicBezTo>
                    <a:pt x="10386" y="12145"/>
                    <a:pt x="13135" y="11292"/>
                    <a:pt x="13135" y="8710"/>
                  </a:cubicBezTo>
                  <a:cubicBezTo>
                    <a:pt x="13135" y="8647"/>
                    <a:pt x="13125" y="8573"/>
                    <a:pt x="13125" y="8500"/>
                  </a:cubicBezTo>
                  <a:cubicBezTo>
                    <a:pt x="13064" y="7502"/>
                    <a:pt x="12694" y="7184"/>
                    <a:pt x="12248" y="7184"/>
                  </a:cubicBezTo>
                  <a:cubicBezTo>
                    <a:pt x="11466" y="7184"/>
                    <a:pt x="10449" y="8163"/>
                    <a:pt x="10449" y="8163"/>
                  </a:cubicBezTo>
                  <a:lnTo>
                    <a:pt x="10449" y="4201"/>
                  </a:lnTo>
                  <a:cubicBezTo>
                    <a:pt x="10449" y="4201"/>
                    <a:pt x="4478" y="2909"/>
                    <a:pt x="2382" y="1"/>
                  </a:cubicBez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A3E76936-1EE0-C9EE-532F-FA130067629E}"/>
                </a:ext>
              </a:extLst>
            </p:cNvPr>
            <p:cNvSpPr/>
            <p:nvPr/>
          </p:nvSpPr>
          <p:spPr>
            <a:xfrm>
              <a:off x="6049850" y="2027000"/>
              <a:ext cx="42250" cy="83350"/>
            </a:xfrm>
            <a:custGeom>
              <a:avLst/>
              <a:gdLst/>
              <a:ahLst/>
              <a:cxnLst/>
              <a:rect l="l" t="t" r="r" b="b"/>
              <a:pathLst>
                <a:path w="1690" h="3334" extrusionOk="0">
                  <a:moveTo>
                    <a:pt x="1134" y="0"/>
                  </a:moveTo>
                  <a:cubicBezTo>
                    <a:pt x="1084" y="0"/>
                    <a:pt x="1036" y="29"/>
                    <a:pt x="1016" y="78"/>
                  </a:cubicBezTo>
                  <a:cubicBezTo>
                    <a:pt x="910" y="320"/>
                    <a:pt x="1" y="2445"/>
                    <a:pt x="278" y="3056"/>
                  </a:cubicBezTo>
                  <a:cubicBezTo>
                    <a:pt x="324" y="3151"/>
                    <a:pt x="394" y="3218"/>
                    <a:pt x="489" y="3246"/>
                  </a:cubicBezTo>
                  <a:cubicBezTo>
                    <a:pt x="703" y="3312"/>
                    <a:pt x="900" y="3333"/>
                    <a:pt x="1061" y="3333"/>
                  </a:cubicBezTo>
                  <a:cubicBezTo>
                    <a:pt x="1384" y="3333"/>
                    <a:pt x="1584" y="3246"/>
                    <a:pt x="1598" y="3239"/>
                  </a:cubicBezTo>
                  <a:cubicBezTo>
                    <a:pt x="1662" y="3207"/>
                    <a:pt x="1690" y="3130"/>
                    <a:pt x="1662" y="3067"/>
                  </a:cubicBezTo>
                  <a:cubicBezTo>
                    <a:pt x="1638" y="3017"/>
                    <a:pt x="1590" y="2989"/>
                    <a:pt x="1539" y="2989"/>
                  </a:cubicBezTo>
                  <a:cubicBezTo>
                    <a:pt x="1522" y="2989"/>
                    <a:pt x="1504" y="2993"/>
                    <a:pt x="1486" y="3000"/>
                  </a:cubicBezTo>
                  <a:cubicBezTo>
                    <a:pt x="1484" y="3002"/>
                    <a:pt x="1326" y="3070"/>
                    <a:pt x="1063" y="3070"/>
                  </a:cubicBezTo>
                  <a:cubicBezTo>
                    <a:pt x="924" y="3070"/>
                    <a:pt x="756" y="3051"/>
                    <a:pt x="566" y="2993"/>
                  </a:cubicBezTo>
                  <a:cubicBezTo>
                    <a:pt x="555" y="2989"/>
                    <a:pt x="538" y="2986"/>
                    <a:pt x="520" y="2947"/>
                  </a:cubicBezTo>
                  <a:cubicBezTo>
                    <a:pt x="345" y="2568"/>
                    <a:pt x="879" y="1051"/>
                    <a:pt x="1258" y="183"/>
                  </a:cubicBezTo>
                  <a:cubicBezTo>
                    <a:pt x="1286" y="117"/>
                    <a:pt x="1254" y="39"/>
                    <a:pt x="1188" y="11"/>
                  </a:cubicBezTo>
                  <a:cubicBezTo>
                    <a:pt x="1170" y="4"/>
                    <a:pt x="1152" y="0"/>
                    <a:pt x="1134" y="0"/>
                  </a:cubicBezTo>
                  <a:close/>
                </a:path>
              </a:pathLst>
            </a:custGeom>
            <a:solidFill>
              <a:srgbClr val="E45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E6C87BDF-D9DB-BB9A-D396-A3F3DDB11D5C}"/>
                </a:ext>
              </a:extLst>
            </p:cNvPr>
            <p:cNvSpPr/>
            <p:nvPr/>
          </p:nvSpPr>
          <p:spPr>
            <a:xfrm>
              <a:off x="6047225" y="2152375"/>
              <a:ext cx="71825" cy="25050"/>
            </a:xfrm>
            <a:custGeom>
              <a:avLst/>
              <a:gdLst/>
              <a:ahLst/>
              <a:cxnLst/>
              <a:rect l="l" t="t" r="r" b="b"/>
              <a:pathLst>
                <a:path w="2873" h="1002" extrusionOk="0">
                  <a:moveTo>
                    <a:pt x="1182" y="0"/>
                  </a:moveTo>
                  <a:cubicBezTo>
                    <a:pt x="625" y="0"/>
                    <a:pt x="0" y="601"/>
                    <a:pt x="0" y="601"/>
                  </a:cubicBezTo>
                  <a:lnTo>
                    <a:pt x="2873" y="1002"/>
                  </a:lnTo>
                  <a:cubicBezTo>
                    <a:pt x="2873" y="1002"/>
                    <a:pt x="1935" y="162"/>
                    <a:pt x="1342" y="18"/>
                  </a:cubicBezTo>
                  <a:cubicBezTo>
                    <a:pt x="1290" y="6"/>
                    <a:pt x="1236" y="0"/>
                    <a:pt x="1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51E996D7-3DC6-361F-0F62-BD74BCC7464B}"/>
                </a:ext>
              </a:extLst>
            </p:cNvPr>
            <p:cNvSpPr/>
            <p:nvPr/>
          </p:nvSpPr>
          <p:spPr>
            <a:xfrm>
              <a:off x="6007525" y="1953525"/>
              <a:ext cx="71050" cy="30750"/>
            </a:xfrm>
            <a:custGeom>
              <a:avLst/>
              <a:gdLst/>
              <a:ahLst/>
              <a:cxnLst/>
              <a:rect l="l" t="t" r="r" b="b"/>
              <a:pathLst>
                <a:path w="2842" h="1230" extrusionOk="0">
                  <a:moveTo>
                    <a:pt x="2549" y="1"/>
                  </a:moveTo>
                  <a:cubicBezTo>
                    <a:pt x="2486" y="1"/>
                    <a:pt x="2422" y="23"/>
                    <a:pt x="2371" y="67"/>
                  </a:cubicBezTo>
                  <a:cubicBezTo>
                    <a:pt x="2150" y="264"/>
                    <a:pt x="1781" y="523"/>
                    <a:pt x="1269" y="639"/>
                  </a:cubicBezTo>
                  <a:cubicBezTo>
                    <a:pt x="1088" y="682"/>
                    <a:pt x="906" y="704"/>
                    <a:pt x="721" y="704"/>
                  </a:cubicBezTo>
                  <a:cubicBezTo>
                    <a:pt x="590" y="704"/>
                    <a:pt x="457" y="693"/>
                    <a:pt x="324" y="671"/>
                  </a:cubicBezTo>
                  <a:cubicBezTo>
                    <a:pt x="311" y="669"/>
                    <a:pt x="298" y="668"/>
                    <a:pt x="285" y="668"/>
                  </a:cubicBezTo>
                  <a:cubicBezTo>
                    <a:pt x="157" y="668"/>
                    <a:pt x="44" y="761"/>
                    <a:pt x="22" y="892"/>
                  </a:cubicBezTo>
                  <a:cubicBezTo>
                    <a:pt x="1" y="1036"/>
                    <a:pt x="99" y="1170"/>
                    <a:pt x="243" y="1194"/>
                  </a:cubicBezTo>
                  <a:cubicBezTo>
                    <a:pt x="401" y="1219"/>
                    <a:pt x="559" y="1229"/>
                    <a:pt x="717" y="1229"/>
                  </a:cubicBezTo>
                  <a:cubicBezTo>
                    <a:pt x="942" y="1229"/>
                    <a:pt x="1167" y="1205"/>
                    <a:pt x="1385" y="1156"/>
                  </a:cubicBezTo>
                  <a:cubicBezTo>
                    <a:pt x="1876" y="1040"/>
                    <a:pt x="2340" y="801"/>
                    <a:pt x="2723" y="460"/>
                  </a:cubicBezTo>
                  <a:cubicBezTo>
                    <a:pt x="2831" y="362"/>
                    <a:pt x="2842" y="197"/>
                    <a:pt x="2744" y="88"/>
                  </a:cubicBezTo>
                  <a:cubicBezTo>
                    <a:pt x="2693" y="30"/>
                    <a:pt x="2621" y="1"/>
                    <a:pt x="2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A988312E-CB74-AAA8-C537-E41E6037160F}"/>
                </a:ext>
              </a:extLst>
            </p:cNvPr>
            <p:cNvSpPr/>
            <p:nvPr/>
          </p:nvSpPr>
          <p:spPr>
            <a:xfrm>
              <a:off x="6152850" y="1962325"/>
              <a:ext cx="67800" cy="56450"/>
            </a:xfrm>
            <a:custGeom>
              <a:avLst/>
              <a:gdLst/>
              <a:ahLst/>
              <a:cxnLst/>
              <a:rect l="l" t="t" r="r" b="b"/>
              <a:pathLst>
                <a:path w="2712" h="2258" extrusionOk="0">
                  <a:moveTo>
                    <a:pt x="299" y="1"/>
                  </a:moveTo>
                  <a:cubicBezTo>
                    <a:pt x="251" y="1"/>
                    <a:pt x="202" y="14"/>
                    <a:pt x="158" y="41"/>
                  </a:cubicBezTo>
                  <a:cubicBezTo>
                    <a:pt x="35" y="122"/>
                    <a:pt x="0" y="284"/>
                    <a:pt x="77" y="407"/>
                  </a:cubicBezTo>
                  <a:cubicBezTo>
                    <a:pt x="337" y="811"/>
                    <a:pt x="657" y="1169"/>
                    <a:pt x="1022" y="1474"/>
                  </a:cubicBezTo>
                  <a:cubicBezTo>
                    <a:pt x="1412" y="1797"/>
                    <a:pt x="1844" y="2057"/>
                    <a:pt x="2314" y="2240"/>
                  </a:cubicBezTo>
                  <a:cubicBezTo>
                    <a:pt x="2346" y="2254"/>
                    <a:pt x="2381" y="2258"/>
                    <a:pt x="2413" y="2258"/>
                  </a:cubicBezTo>
                  <a:cubicBezTo>
                    <a:pt x="2518" y="2258"/>
                    <a:pt x="2616" y="2194"/>
                    <a:pt x="2659" y="2092"/>
                  </a:cubicBezTo>
                  <a:cubicBezTo>
                    <a:pt x="2711" y="1955"/>
                    <a:pt x="2645" y="1804"/>
                    <a:pt x="2508" y="1748"/>
                  </a:cubicBezTo>
                  <a:cubicBezTo>
                    <a:pt x="2090" y="1587"/>
                    <a:pt x="1703" y="1355"/>
                    <a:pt x="1359" y="1070"/>
                  </a:cubicBezTo>
                  <a:cubicBezTo>
                    <a:pt x="1036" y="800"/>
                    <a:pt x="752" y="480"/>
                    <a:pt x="523" y="122"/>
                  </a:cubicBezTo>
                  <a:cubicBezTo>
                    <a:pt x="471" y="43"/>
                    <a:pt x="386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97;p37">
              <a:extLst>
                <a:ext uri="{FF2B5EF4-FFF2-40B4-BE49-F238E27FC236}">
                  <a16:creationId xmlns:a16="http://schemas.microsoft.com/office/drawing/2014/main" id="{64B755A2-DB4E-3E00-7DA5-6C2B4EF746EB}"/>
                </a:ext>
              </a:extLst>
            </p:cNvPr>
            <p:cNvSpPr/>
            <p:nvPr/>
          </p:nvSpPr>
          <p:spPr>
            <a:xfrm>
              <a:off x="6257675" y="2056150"/>
              <a:ext cx="38575" cy="76775"/>
            </a:xfrm>
            <a:custGeom>
              <a:avLst/>
              <a:gdLst/>
              <a:ahLst/>
              <a:cxnLst/>
              <a:rect l="l" t="t" r="r" b="b"/>
              <a:pathLst>
                <a:path w="1543" h="3071" extrusionOk="0">
                  <a:moveTo>
                    <a:pt x="1392" y="0"/>
                  </a:moveTo>
                  <a:cubicBezTo>
                    <a:pt x="1374" y="0"/>
                    <a:pt x="1356" y="4"/>
                    <a:pt x="1338" y="11"/>
                  </a:cubicBezTo>
                  <a:cubicBezTo>
                    <a:pt x="963" y="180"/>
                    <a:pt x="731" y="548"/>
                    <a:pt x="590" y="812"/>
                  </a:cubicBezTo>
                  <a:cubicBezTo>
                    <a:pt x="239" y="1462"/>
                    <a:pt x="39" y="2196"/>
                    <a:pt x="4" y="2933"/>
                  </a:cubicBezTo>
                  <a:cubicBezTo>
                    <a:pt x="0" y="3007"/>
                    <a:pt x="53" y="3067"/>
                    <a:pt x="127" y="3070"/>
                  </a:cubicBezTo>
                  <a:lnTo>
                    <a:pt x="134" y="3070"/>
                  </a:lnTo>
                  <a:cubicBezTo>
                    <a:pt x="204" y="3070"/>
                    <a:pt x="264" y="3014"/>
                    <a:pt x="267" y="2947"/>
                  </a:cubicBezTo>
                  <a:cubicBezTo>
                    <a:pt x="299" y="2248"/>
                    <a:pt x="492" y="1553"/>
                    <a:pt x="822" y="938"/>
                  </a:cubicBezTo>
                  <a:cubicBezTo>
                    <a:pt x="945" y="706"/>
                    <a:pt x="1145" y="387"/>
                    <a:pt x="1447" y="253"/>
                  </a:cubicBezTo>
                  <a:cubicBezTo>
                    <a:pt x="1510" y="222"/>
                    <a:pt x="1542" y="145"/>
                    <a:pt x="1510" y="78"/>
                  </a:cubicBezTo>
                  <a:cubicBezTo>
                    <a:pt x="1490" y="29"/>
                    <a:pt x="1442" y="0"/>
                    <a:pt x="1392" y="0"/>
                  </a:cubicBezTo>
                  <a:close/>
                </a:path>
              </a:pathLst>
            </a:custGeom>
            <a:solidFill>
              <a:srgbClr val="E45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98;p37">
              <a:extLst>
                <a:ext uri="{FF2B5EF4-FFF2-40B4-BE49-F238E27FC236}">
                  <a16:creationId xmlns:a16="http://schemas.microsoft.com/office/drawing/2014/main" id="{22F4BD38-5913-B8DC-68F6-D8910C3E0068}"/>
                </a:ext>
              </a:extLst>
            </p:cNvPr>
            <p:cNvSpPr/>
            <p:nvPr/>
          </p:nvSpPr>
          <p:spPr>
            <a:xfrm>
              <a:off x="6134325" y="2022350"/>
              <a:ext cx="18100" cy="22250"/>
            </a:xfrm>
            <a:custGeom>
              <a:avLst/>
              <a:gdLst/>
              <a:ahLst/>
              <a:cxnLst/>
              <a:rect l="l" t="t" r="r" b="b"/>
              <a:pathLst>
                <a:path w="724" h="890" extrusionOk="0">
                  <a:moveTo>
                    <a:pt x="358" y="0"/>
                  </a:moveTo>
                  <a:cubicBezTo>
                    <a:pt x="355" y="0"/>
                    <a:pt x="351" y="0"/>
                    <a:pt x="348" y="1"/>
                  </a:cubicBezTo>
                  <a:cubicBezTo>
                    <a:pt x="151" y="4"/>
                    <a:pt x="0" y="211"/>
                    <a:pt x="11" y="457"/>
                  </a:cubicBezTo>
                  <a:cubicBezTo>
                    <a:pt x="17" y="699"/>
                    <a:pt x="177" y="889"/>
                    <a:pt x="366" y="889"/>
                  </a:cubicBezTo>
                  <a:cubicBezTo>
                    <a:pt x="369" y="889"/>
                    <a:pt x="372" y="889"/>
                    <a:pt x="376" y="889"/>
                  </a:cubicBezTo>
                  <a:cubicBezTo>
                    <a:pt x="572" y="882"/>
                    <a:pt x="724" y="678"/>
                    <a:pt x="713" y="432"/>
                  </a:cubicBezTo>
                  <a:cubicBezTo>
                    <a:pt x="706" y="191"/>
                    <a:pt x="547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99;p37">
              <a:extLst>
                <a:ext uri="{FF2B5EF4-FFF2-40B4-BE49-F238E27FC236}">
                  <a16:creationId xmlns:a16="http://schemas.microsoft.com/office/drawing/2014/main" id="{AF589F70-DE55-3138-2716-84AC589E46F4}"/>
                </a:ext>
              </a:extLst>
            </p:cNvPr>
            <p:cNvSpPr/>
            <p:nvPr/>
          </p:nvSpPr>
          <p:spPr>
            <a:xfrm>
              <a:off x="6035625" y="2013575"/>
              <a:ext cx="18125" cy="22250"/>
            </a:xfrm>
            <a:custGeom>
              <a:avLst/>
              <a:gdLst/>
              <a:ahLst/>
              <a:cxnLst/>
              <a:rect l="l" t="t" r="r" b="b"/>
              <a:pathLst>
                <a:path w="725" h="890" extrusionOk="0">
                  <a:moveTo>
                    <a:pt x="359" y="0"/>
                  </a:moveTo>
                  <a:cubicBezTo>
                    <a:pt x="355" y="0"/>
                    <a:pt x="352" y="0"/>
                    <a:pt x="348" y="0"/>
                  </a:cubicBezTo>
                  <a:cubicBezTo>
                    <a:pt x="152" y="7"/>
                    <a:pt x="1" y="211"/>
                    <a:pt x="11" y="457"/>
                  </a:cubicBezTo>
                  <a:cubicBezTo>
                    <a:pt x="18" y="698"/>
                    <a:pt x="177" y="889"/>
                    <a:pt x="370" y="889"/>
                  </a:cubicBezTo>
                  <a:cubicBezTo>
                    <a:pt x="373" y="889"/>
                    <a:pt x="376" y="889"/>
                    <a:pt x="380" y="889"/>
                  </a:cubicBezTo>
                  <a:cubicBezTo>
                    <a:pt x="573" y="882"/>
                    <a:pt x="724" y="678"/>
                    <a:pt x="717" y="432"/>
                  </a:cubicBezTo>
                  <a:cubicBezTo>
                    <a:pt x="707" y="191"/>
                    <a:pt x="551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0;p37">
              <a:extLst>
                <a:ext uri="{FF2B5EF4-FFF2-40B4-BE49-F238E27FC236}">
                  <a16:creationId xmlns:a16="http://schemas.microsoft.com/office/drawing/2014/main" id="{085632A4-8B7C-C4E8-F500-6ED509B0A250}"/>
                </a:ext>
              </a:extLst>
            </p:cNvPr>
            <p:cNvSpPr/>
            <p:nvPr/>
          </p:nvSpPr>
          <p:spPr>
            <a:xfrm>
              <a:off x="6141325" y="2061200"/>
              <a:ext cx="84950" cy="80450"/>
            </a:xfrm>
            <a:custGeom>
              <a:avLst/>
              <a:gdLst/>
              <a:ahLst/>
              <a:cxnLst/>
              <a:rect l="l" t="t" r="r" b="b"/>
              <a:pathLst>
                <a:path w="3398" h="3218" extrusionOk="0">
                  <a:moveTo>
                    <a:pt x="1702" y="1"/>
                  </a:moveTo>
                  <a:cubicBezTo>
                    <a:pt x="1659" y="1"/>
                    <a:pt x="1615" y="2"/>
                    <a:pt x="1571" y="6"/>
                  </a:cubicBezTo>
                  <a:cubicBezTo>
                    <a:pt x="672" y="80"/>
                    <a:pt x="1" y="856"/>
                    <a:pt x="75" y="1744"/>
                  </a:cubicBezTo>
                  <a:cubicBezTo>
                    <a:pt x="141" y="2584"/>
                    <a:pt x="853" y="3218"/>
                    <a:pt x="1693" y="3218"/>
                  </a:cubicBezTo>
                  <a:cubicBezTo>
                    <a:pt x="1739" y="3218"/>
                    <a:pt x="1785" y="3216"/>
                    <a:pt x="1831" y="3212"/>
                  </a:cubicBezTo>
                  <a:cubicBezTo>
                    <a:pt x="2726" y="3142"/>
                    <a:pt x="3397" y="2362"/>
                    <a:pt x="3327" y="1477"/>
                  </a:cubicBezTo>
                  <a:cubicBezTo>
                    <a:pt x="3257" y="636"/>
                    <a:pt x="2542" y="1"/>
                    <a:pt x="1702" y="1"/>
                  </a:cubicBezTo>
                  <a:close/>
                </a:path>
              </a:pathLst>
            </a:custGeom>
            <a:solidFill>
              <a:srgbClr val="FB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01;p37">
              <a:extLst>
                <a:ext uri="{FF2B5EF4-FFF2-40B4-BE49-F238E27FC236}">
                  <a16:creationId xmlns:a16="http://schemas.microsoft.com/office/drawing/2014/main" id="{BA45F1BA-2513-3A56-4E29-5CEA7321AB71}"/>
                </a:ext>
              </a:extLst>
            </p:cNvPr>
            <p:cNvSpPr/>
            <p:nvPr/>
          </p:nvSpPr>
          <p:spPr>
            <a:xfrm>
              <a:off x="5996025" y="2054050"/>
              <a:ext cx="36650" cy="78250"/>
            </a:xfrm>
            <a:custGeom>
              <a:avLst/>
              <a:gdLst/>
              <a:ahLst/>
              <a:cxnLst/>
              <a:rect l="l" t="t" r="r" b="b"/>
              <a:pathLst>
                <a:path w="1466" h="3130" extrusionOk="0">
                  <a:moveTo>
                    <a:pt x="233" y="0"/>
                  </a:moveTo>
                  <a:cubicBezTo>
                    <a:pt x="190" y="316"/>
                    <a:pt x="159" y="611"/>
                    <a:pt x="127" y="896"/>
                  </a:cubicBezTo>
                  <a:cubicBezTo>
                    <a:pt x="32" y="1770"/>
                    <a:pt x="1" y="2508"/>
                    <a:pt x="1" y="3129"/>
                  </a:cubicBezTo>
                  <a:cubicBezTo>
                    <a:pt x="844" y="3014"/>
                    <a:pt x="1465" y="2266"/>
                    <a:pt x="1391" y="1412"/>
                  </a:cubicBezTo>
                  <a:cubicBezTo>
                    <a:pt x="1328" y="738"/>
                    <a:pt x="854" y="179"/>
                    <a:pt x="233" y="0"/>
                  </a:cubicBezTo>
                  <a:close/>
                </a:path>
              </a:pathLst>
            </a:custGeom>
            <a:solidFill>
              <a:srgbClr val="FB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735;p58">
            <a:extLst>
              <a:ext uri="{FF2B5EF4-FFF2-40B4-BE49-F238E27FC236}">
                <a16:creationId xmlns:a16="http://schemas.microsoft.com/office/drawing/2014/main" id="{5E6F204A-DC96-0EF9-A84F-D6B61A32D2FF}"/>
              </a:ext>
            </a:extLst>
          </p:cNvPr>
          <p:cNvGrpSpPr/>
          <p:nvPr/>
        </p:nvGrpSpPr>
        <p:grpSpPr>
          <a:xfrm>
            <a:off x="7866997" y="3191212"/>
            <a:ext cx="339253" cy="339253"/>
            <a:chOff x="5651375" y="3806450"/>
            <a:chExt cx="481825" cy="481825"/>
          </a:xfrm>
        </p:grpSpPr>
        <p:sp>
          <p:nvSpPr>
            <p:cNvPr id="43" name="Google Shape;5736;p58">
              <a:extLst>
                <a:ext uri="{FF2B5EF4-FFF2-40B4-BE49-F238E27FC236}">
                  <a16:creationId xmlns:a16="http://schemas.microsoft.com/office/drawing/2014/main" id="{7CE87CD0-DDE4-6EC6-EF9D-384D662AFD13}"/>
                </a:ext>
              </a:extLst>
            </p:cNvPr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" name="Google Shape;5737;p58">
              <a:extLst>
                <a:ext uri="{FF2B5EF4-FFF2-40B4-BE49-F238E27FC236}">
                  <a16:creationId xmlns:a16="http://schemas.microsoft.com/office/drawing/2014/main" id="{2923FA3F-C1A6-4997-8241-E1C0DA294322}"/>
                </a:ext>
              </a:extLst>
            </p:cNvPr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" name="Google Shape;5738;p58">
              <a:extLst>
                <a:ext uri="{FF2B5EF4-FFF2-40B4-BE49-F238E27FC236}">
                  <a16:creationId xmlns:a16="http://schemas.microsoft.com/office/drawing/2014/main" id="{568320A1-8B5B-221D-3E0C-9980D2CB2D3C}"/>
                </a:ext>
              </a:extLst>
            </p:cNvPr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" name="Google Shape;5739;p58">
              <a:extLst>
                <a:ext uri="{FF2B5EF4-FFF2-40B4-BE49-F238E27FC236}">
                  <a16:creationId xmlns:a16="http://schemas.microsoft.com/office/drawing/2014/main" id="{4045E03C-9A57-D7A8-A926-399B86972603}"/>
                </a:ext>
              </a:extLst>
            </p:cNvPr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7" name="Google Shape;5731;p58">
            <a:extLst>
              <a:ext uri="{FF2B5EF4-FFF2-40B4-BE49-F238E27FC236}">
                <a16:creationId xmlns:a16="http://schemas.microsoft.com/office/drawing/2014/main" id="{2ED4070B-C196-021C-4C5B-BF5CB898C2E2}"/>
              </a:ext>
            </a:extLst>
          </p:cNvPr>
          <p:cNvGrpSpPr/>
          <p:nvPr/>
        </p:nvGrpSpPr>
        <p:grpSpPr>
          <a:xfrm>
            <a:off x="8788952" y="3187506"/>
            <a:ext cx="339253" cy="339253"/>
            <a:chOff x="5049725" y="3806450"/>
            <a:chExt cx="481825" cy="481825"/>
          </a:xfrm>
        </p:grpSpPr>
        <p:sp>
          <p:nvSpPr>
            <p:cNvPr id="48" name="Google Shape;5732;p58">
              <a:extLst>
                <a:ext uri="{FF2B5EF4-FFF2-40B4-BE49-F238E27FC236}">
                  <a16:creationId xmlns:a16="http://schemas.microsoft.com/office/drawing/2014/main" id="{17F72BF5-0749-5CB7-06D8-8CA2AA248B1C}"/>
                </a:ext>
              </a:extLst>
            </p:cNvPr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" name="Google Shape;5733;p58">
              <a:extLst>
                <a:ext uri="{FF2B5EF4-FFF2-40B4-BE49-F238E27FC236}">
                  <a16:creationId xmlns:a16="http://schemas.microsoft.com/office/drawing/2014/main" id="{1D0D4720-41C2-C761-9E41-717CBAC5CB66}"/>
                </a:ext>
              </a:extLst>
            </p:cNvPr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5734;p58">
              <a:extLst>
                <a:ext uri="{FF2B5EF4-FFF2-40B4-BE49-F238E27FC236}">
                  <a16:creationId xmlns:a16="http://schemas.microsoft.com/office/drawing/2014/main" id="{0763AF81-10C0-63DF-DB25-4835976491E4}"/>
                </a:ext>
              </a:extLst>
            </p:cNvPr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5D40A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4498C1-60E7-9171-A42E-4E6A1CA1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869193" y="597300"/>
            <a:ext cx="3846000" cy="1345800"/>
          </a:xfrm>
        </p:spPr>
        <p:txBody>
          <a:bodyPr/>
          <a:lstStyle/>
          <a:p>
            <a:r>
              <a:rPr lang="ro-RO" sz="2800" dirty="0"/>
              <a:t>Resurse de aplicat în </a:t>
            </a:r>
            <a:r>
              <a:rPr lang="ro-RO" sz="2800" dirty="0">
                <a:solidFill>
                  <a:schemeClr val="bg1"/>
                </a:solidFill>
              </a:rPr>
              <a:t>sala de clasă: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FBA1C-F388-982F-FF4F-11DDBEF42469}"/>
              </a:ext>
            </a:extLst>
          </p:cNvPr>
          <p:cNvSpPr txBox="1"/>
          <p:nvPr/>
        </p:nvSpPr>
        <p:spPr>
          <a:xfrm>
            <a:off x="323663" y="1943100"/>
            <a:ext cx="8174831" cy="26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https://www.youtube.com/watch?v=t9Lo2fgxWHw&amp;ab_channel=ThisPlace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o-RO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https://www.youtube.com/watch?v=b0oZ5c1XjoY&amp;ab_channel=KylantheWerewolf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StopBullying.gov</a:t>
            </a:r>
            <a:endParaRPr lang="ro-RO" alt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https://youtu.be/1wpz8m0BFM8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Centrul</a:t>
            </a: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alt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Național</a:t>
            </a: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GB" alt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Prevenire</a:t>
            </a: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Bullying-</a:t>
            </a:r>
            <a:r>
              <a:rPr lang="en-GB" altLang="en-US" sz="1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ului</a:t>
            </a: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pacer</a:t>
            </a:r>
            <a:endParaRPr lang="en-GB" alt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http://www.thetrevorproject.org/</a:t>
            </a:r>
            <a:endParaRPr lang="en-GB" alt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http://www.unicf.org/</a:t>
            </a:r>
            <a:endParaRPr lang="ro-RO" altLang="en-US" sz="1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https://www.youtube.com/watch?v=7KU5u75J8VU&amp;ab_channel=PracticalPsychology</a:t>
            </a:r>
          </a:p>
        </p:txBody>
      </p:sp>
    </p:spTree>
    <p:extLst>
      <p:ext uri="{BB962C8B-B14F-4D97-AF65-F5344CB8AC3E}">
        <p14:creationId xmlns:p14="http://schemas.microsoft.com/office/powerpoint/2010/main" val="28176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6"/>
          <p:cNvSpPr txBox="1">
            <a:spLocks noGrp="1"/>
          </p:cNvSpPr>
          <p:nvPr>
            <p:ph type="title"/>
          </p:nvPr>
        </p:nvSpPr>
        <p:spPr>
          <a:xfrm>
            <a:off x="-2057958" y="3930914"/>
            <a:ext cx="62027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solidFill>
                  <a:srgbClr val="7030A0"/>
                </a:solidFill>
              </a:rPr>
              <a:t>Activități</a:t>
            </a:r>
            <a:br>
              <a:rPr lang="ro-RO" sz="2800" dirty="0">
                <a:solidFill>
                  <a:srgbClr val="7030A0"/>
                </a:solidFill>
              </a:rPr>
            </a:br>
            <a:r>
              <a:rPr lang="ro-RO" sz="2800" dirty="0">
                <a:solidFill>
                  <a:srgbClr val="7030A0"/>
                </a:solidFill>
              </a:rPr>
              <a:t> culturale</a:t>
            </a:r>
            <a:endParaRPr sz="28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3E06E-0B36-5B92-FBC1-07B2AF44BF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9" y="180056"/>
            <a:ext cx="4176125" cy="1928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DE3B0D-7211-2539-A36A-7FC08F98BF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802"/>
            <a:ext cx="4788928" cy="2208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EC2BE-8181-7286-4D4B-E487669443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493" y="2147101"/>
            <a:ext cx="2945191" cy="2208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07B5F1-B0FF-062D-3309-41D3AF0E8D9F}"/>
              </a:ext>
            </a:extLst>
          </p:cNvPr>
          <p:cNvSpPr/>
          <p:nvPr/>
        </p:nvSpPr>
        <p:spPr>
          <a:xfrm rot="21165601">
            <a:off x="467910" y="149879"/>
            <a:ext cx="2833693" cy="119294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 dirty="0">
                <a:solidFill>
                  <a:schemeClr val="bg2"/>
                </a:solidFill>
              </a:rPr>
              <a:t>Catedrala „Sf. Petru și Paul” - Mdina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03DDAF-4CD1-199C-10BC-900584CA6361}"/>
              </a:ext>
            </a:extLst>
          </p:cNvPr>
          <p:cNvSpPr/>
          <p:nvPr/>
        </p:nvSpPr>
        <p:spPr>
          <a:xfrm>
            <a:off x="5751684" y="2203211"/>
            <a:ext cx="2833693" cy="119294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 dirty="0">
                <a:solidFill>
                  <a:schemeClr val="bg2"/>
                </a:solidFill>
              </a:rPr>
              <a:t>Palazzo Ferreria, Valletta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8F5536-BAC3-C031-0FAA-4936BC1903BA}"/>
              </a:ext>
            </a:extLst>
          </p:cNvPr>
          <p:cNvSpPr/>
          <p:nvPr/>
        </p:nvSpPr>
        <p:spPr>
          <a:xfrm>
            <a:off x="3454815" y="4375098"/>
            <a:ext cx="1800514" cy="149426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 dirty="0">
                <a:solidFill>
                  <a:schemeClr val="bg2"/>
                </a:solidFill>
              </a:rPr>
              <a:t>Marsaxlokk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A9B1E-F6B4-0AA3-070C-20020B9DFB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469" y="2492746"/>
            <a:ext cx="2912175" cy="2134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B0AF42-6D68-B8D0-8477-B9063F42E1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9" y="515104"/>
            <a:ext cx="5508801" cy="276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82" name="Google Shape;1582;p85"/>
          <p:cNvSpPr/>
          <p:nvPr/>
        </p:nvSpPr>
        <p:spPr>
          <a:xfrm>
            <a:off x="3894950" y="1175791"/>
            <a:ext cx="653350" cy="470650"/>
          </a:xfrm>
          <a:custGeom>
            <a:avLst/>
            <a:gdLst/>
            <a:ahLst/>
            <a:cxnLst/>
            <a:rect l="l" t="t" r="r" b="b"/>
            <a:pathLst>
              <a:path w="26134" h="18826" extrusionOk="0">
                <a:moveTo>
                  <a:pt x="0" y="2680"/>
                </a:moveTo>
                <a:cubicBezTo>
                  <a:pt x="2635" y="2680"/>
                  <a:pt x="5736" y="-1353"/>
                  <a:pt x="7600" y="509"/>
                </a:cubicBezTo>
                <a:cubicBezTo>
                  <a:pt x="10353" y="3260"/>
                  <a:pt x="5884" y="8194"/>
                  <a:pt x="4071" y="11637"/>
                </a:cubicBezTo>
                <a:cubicBezTo>
                  <a:pt x="2864" y="13929"/>
                  <a:pt x="3132" y="17537"/>
                  <a:pt x="814" y="18694"/>
                </a:cubicBezTo>
                <a:cubicBezTo>
                  <a:pt x="-238" y="19219"/>
                  <a:pt x="697" y="16336"/>
                  <a:pt x="814" y="15166"/>
                </a:cubicBezTo>
                <a:cubicBezTo>
                  <a:pt x="1285" y="10453"/>
                  <a:pt x="6188" y="3092"/>
                  <a:pt x="10585" y="4851"/>
                </a:cubicBezTo>
                <a:cubicBezTo>
                  <a:pt x="13554" y="6039"/>
                  <a:pt x="3440" y="14416"/>
                  <a:pt x="6514" y="13537"/>
                </a:cubicBezTo>
                <a:cubicBezTo>
                  <a:pt x="13603" y="11511"/>
                  <a:pt x="18791" y="347"/>
                  <a:pt x="25785" y="2680"/>
                </a:cubicBezTo>
                <a:cubicBezTo>
                  <a:pt x="26860" y="3039"/>
                  <a:pt x="24923" y="4830"/>
                  <a:pt x="24157" y="5666"/>
                </a:cubicBezTo>
                <a:cubicBezTo>
                  <a:pt x="21511" y="8552"/>
                  <a:pt x="18395" y="11003"/>
                  <a:pt x="15200" y="13266"/>
                </a:cubicBezTo>
                <a:cubicBezTo>
                  <a:pt x="13782" y="14271"/>
                  <a:pt x="9899" y="17752"/>
                  <a:pt x="11128" y="16523"/>
                </a:cubicBezTo>
                <a:cubicBezTo>
                  <a:pt x="14466" y="13185"/>
                  <a:pt x="24971" y="8817"/>
                  <a:pt x="24971" y="1353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706;p51">
            <a:extLst>
              <a:ext uri="{FF2B5EF4-FFF2-40B4-BE49-F238E27FC236}">
                <a16:creationId xmlns:a16="http://schemas.microsoft.com/office/drawing/2014/main" id="{1F52A7F9-4337-99B6-BF7A-80457DAAD8A5}"/>
              </a:ext>
            </a:extLst>
          </p:cNvPr>
          <p:cNvSpPr/>
          <p:nvPr/>
        </p:nvSpPr>
        <p:spPr>
          <a:xfrm rot="5400000">
            <a:off x="4204722" y="664437"/>
            <a:ext cx="873909" cy="7160854"/>
          </a:xfrm>
          <a:prstGeom prst="roundRect">
            <a:avLst>
              <a:gd name="adj" fmla="val 50000"/>
            </a:avLst>
          </a:prstGeom>
          <a:solidFill>
            <a:srgbClr val="5D4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8" name="Google Shape;1528;p85"/>
          <p:cNvSpPr txBox="1">
            <a:spLocks noGrp="1"/>
          </p:cNvSpPr>
          <p:nvPr>
            <p:ph type="ctrTitle"/>
          </p:nvPr>
        </p:nvSpPr>
        <p:spPr>
          <a:xfrm>
            <a:off x="2027855" y="3426865"/>
            <a:ext cx="42840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4800" dirty="0"/>
              <a:t>Mulțumim!</a:t>
            </a:r>
            <a:endParaRPr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EBA09-EE20-D282-ECF8-1BDF029949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1069" y="172091"/>
            <a:ext cx="2567534" cy="334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B390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8"/>
          <p:cNvSpPr txBox="1">
            <a:spLocks noGrp="1"/>
          </p:cNvSpPr>
          <p:nvPr>
            <p:ph type="title"/>
          </p:nvPr>
        </p:nvSpPr>
        <p:spPr>
          <a:xfrm>
            <a:off x="720100" y="50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solidFill>
                  <a:schemeClr val="bg2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Participanți:</a:t>
            </a:r>
            <a:endParaRPr sz="2800" dirty="0">
              <a:solidFill>
                <a:schemeClr val="bg2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678" name="Google Shape;678;p48"/>
          <p:cNvSpPr txBox="1"/>
          <p:nvPr/>
        </p:nvSpPr>
        <p:spPr>
          <a:xfrm>
            <a:off x="2170130" y="1478292"/>
            <a:ext cx="30795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Prof. Cosmina ROMAN</a:t>
            </a:r>
            <a:endParaRPr sz="18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9" name="Google Shape;679;p48"/>
          <p:cNvSpPr txBox="1"/>
          <p:nvPr/>
        </p:nvSpPr>
        <p:spPr>
          <a:xfrm>
            <a:off x="2056684" y="1705654"/>
            <a:ext cx="33165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tx1">
                    <a:lumMod val="2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Școala Gimnazială Drăgușeni</a:t>
            </a:r>
          </a:p>
        </p:txBody>
      </p:sp>
      <p:sp>
        <p:nvSpPr>
          <p:cNvPr id="11" name="Google Shape;678;p48">
            <a:extLst>
              <a:ext uri="{FF2B5EF4-FFF2-40B4-BE49-F238E27FC236}">
                <a16:creationId xmlns:a16="http://schemas.microsoft.com/office/drawing/2014/main" id="{55C201F6-3082-833A-B3F3-123EA81B1951}"/>
              </a:ext>
            </a:extLst>
          </p:cNvPr>
          <p:cNvSpPr txBox="1"/>
          <p:nvPr/>
        </p:nvSpPr>
        <p:spPr>
          <a:xfrm>
            <a:off x="2386549" y="2635330"/>
            <a:ext cx="3500983" cy="28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Prof. Irina-Elena GORDUCALĂ</a:t>
            </a:r>
            <a:endParaRPr sz="18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678;p48">
            <a:extLst>
              <a:ext uri="{FF2B5EF4-FFF2-40B4-BE49-F238E27FC236}">
                <a16:creationId xmlns:a16="http://schemas.microsoft.com/office/drawing/2014/main" id="{F5F54E3D-3529-9BCF-3DCD-D991BB35C762}"/>
              </a:ext>
            </a:extLst>
          </p:cNvPr>
          <p:cNvSpPr txBox="1"/>
          <p:nvPr/>
        </p:nvSpPr>
        <p:spPr>
          <a:xfrm>
            <a:off x="2315533" y="3879093"/>
            <a:ext cx="360046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Prof. Mihăiță-Bogdan SANDU</a:t>
            </a:r>
            <a:endParaRPr sz="1800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678;p48">
            <a:extLst>
              <a:ext uri="{FF2B5EF4-FFF2-40B4-BE49-F238E27FC236}">
                <a16:creationId xmlns:a16="http://schemas.microsoft.com/office/drawing/2014/main" id="{FB0BF182-1498-DE9D-4E82-E2D48DE00248}"/>
              </a:ext>
            </a:extLst>
          </p:cNvPr>
          <p:cNvSpPr txBox="1"/>
          <p:nvPr/>
        </p:nvSpPr>
        <p:spPr>
          <a:xfrm>
            <a:off x="6290062" y="3741638"/>
            <a:ext cx="30795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Inspectoratul Școlar Județean Iași, România</a:t>
            </a:r>
          </a:p>
        </p:txBody>
      </p:sp>
      <p:sp>
        <p:nvSpPr>
          <p:cNvPr id="14" name="Google Shape;679;p48">
            <a:extLst>
              <a:ext uri="{FF2B5EF4-FFF2-40B4-BE49-F238E27FC236}">
                <a16:creationId xmlns:a16="http://schemas.microsoft.com/office/drawing/2014/main" id="{2B3E460C-86BB-B1E3-FF61-583F96F0D90F}"/>
              </a:ext>
            </a:extLst>
          </p:cNvPr>
          <p:cNvSpPr txBox="1"/>
          <p:nvPr/>
        </p:nvSpPr>
        <p:spPr>
          <a:xfrm>
            <a:off x="2093691" y="3997322"/>
            <a:ext cx="33165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tx1">
                    <a:lumMod val="2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Școala Gimnazială Bosia</a:t>
            </a:r>
            <a:endParaRPr sz="1600" dirty="0">
              <a:solidFill>
                <a:schemeClr val="tx1">
                  <a:lumMod val="2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" name="Google Shape;679;p48">
            <a:extLst>
              <a:ext uri="{FF2B5EF4-FFF2-40B4-BE49-F238E27FC236}">
                <a16:creationId xmlns:a16="http://schemas.microsoft.com/office/drawing/2014/main" id="{C0DAC289-2BA5-ECD9-EF0A-EF21418EBE95}"/>
              </a:ext>
            </a:extLst>
          </p:cNvPr>
          <p:cNvSpPr txBox="1"/>
          <p:nvPr/>
        </p:nvSpPr>
        <p:spPr>
          <a:xfrm>
            <a:off x="2056684" y="2722179"/>
            <a:ext cx="3250200" cy="643003"/>
          </a:xfrm>
          <a:prstGeom prst="rect">
            <a:avLst/>
          </a:prstGeom>
          <a:noFill/>
          <a:ln>
            <a:noFill/>
          </a:ln>
          <a:effectLst>
            <a:outerShdw blurRad="838200" dist="88900" dir="6000000" sx="39000" sy="39000" algn="c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tx1">
                    <a:lumMod val="2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Școala Gimnazială „Ioanid Romanescu” Voinești</a:t>
            </a:r>
            <a:endParaRPr sz="1600" dirty="0">
              <a:solidFill>
                <a:schemeClr val="tx1">
                  <a:lumMod val="2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" name="Google Shape;679;p48">
            <a:extLst>
              <a:ext uri="{FF2B5EF4-FFF2-40B4-BE49-F238E27FC236}">
                <a16:creationId xmlns:a16="http://schemas.microsoft.com/office/drawing/2014/main" id="{92BD655F-2450-2785-AF69-88B7B43F78F3}"/>
              </a:ext>
            </a:extLst>
          </p:cNvPr>
          <p:cNvSpPr txBox="1"/>
          <p:nvPr/>
        </p:nvSpPr>
        <p:spPr>
          <a:xfrm>
            <a:off x="6167983" y="3938110"/>
            <a:ext cx="33165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dirty="0">
                <a:solidFill>
                  <a:schemeClr val="tx1">
                    <a:lumMod val="2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Coordonatorul proiectului</a:t>
            </a:r>
            <a:endParaRPr sz="1600" dirty="0">
              <a:solidFill>
                <a:schemeClr val="tx1">
                  <a:lumMod val="2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" name="Google Shape;6003;p59">
            <a:extLst>
              <a:ext uri="{FF2B5EF4-FFF2-40B4-BE49-F238E27FC236}">
                <a16:creationId xmlns:a16="http://schemas.microsoft.com/office/drawing/2014/main" id="{8F863CD5-7405-A6C6-53D3-7374C907FEEE}"/>
              </a:ext>
            </a:extLst>
          </p:cNvPr>
          <p:cNvSpPr/>
          <p:nvPr/>
        </p:nvSpPr>
        <p:spPr>
          <a:xfrm>
            <a:off x="6290062" y="3267076"/>
            <a:ext cx="315672" cy="396789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Google Shape;5779;p58">
            <a:extLst>
              <a:ext uri="{FF2B5EF4-FFF2-40B4-BE49-F238E27FC236}">
                <a16:creationId xmlns:a16="http://schemas.microsoft.com/office/drawing/2014/main" id="{8D8C057D-F08C-733F-6816-1B435F63EE46}"/>
              </a:ext>
            </a:extLst>
          </p:cNvPr>
          <p:cNvGrpSpPr/>
          <p:nvPr/>
        </p:nvGrpSpPr>
        <p:grpSpPr>
          <a:xfrm>
            <a:off x="2046576" y="1311254"/>
            <a:ext cx="280862" cy="362370"/>
            <a:chOff x="3330525" y="4399275"/>
            <a:chExt cx="390650" cy="481850"/>
          </a:xfrm>
        </p:grpSpPr>
        <p:sp>
          <p:nvSpPr>
            <p:cNvPr id="17" name="Google Shape;5780;p58">
              <a:extLst>
                <a:ext uri="{FF2B5EF4-FFF2-40B4-BE49-F238E27FC236}">
                  <a16:creationId xmlns:a16="http://schemas.microsoft.com/office/drawing/2014/main" id="{CBF375E7-8204-00E9-89DF-1509D6274CD7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781;p58">
              <a:extLst>
                <a:ext uri="{FF2B5EF4-FFF2-40B4-BE49-F238E27FC236}">
                  <a16:creationId xmlns:a16="http://schemas.microsoft.com/office/drawing/2014/main" id="{5C248E93-7235-5B6B-34AD-87A7E6266190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5782;p58">
              <a:extLst>
                <a:ext uri="{FF2B5EF4-FFF2-40B4-BE49-F238E27FC236}">
                  <a16:creationId xmlns:a16="http://schemas.microsoft.com/office/drawing/2014/main" id="{F832F631-BDD4-D4D0-622F-484FBF0252D1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5783;p58">
              <a:extLst>
                <a:ext uri="{FF2B5EF4-FFF2-40B4-BE49-F238E27FC236}">
                  <a16:creationId xmlns:a16="http://schemas.microsoft.com/office/drawing/2014/main" id="{844124DE-CA56-9DAE-6D19-A9284A570C19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5784;p58">
              <a:extLst>
                <a:ext uri="{FF2B5EF4-FFF2-40B4-BE49-F238E27FC236}">
                  <a16:creationId xmlns:a16="http://schemas.microsoft.com/office/drawing/2014/main" id="{8403C8B7-05D7-BBBA-0110-2F2CCCB6D024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5785;p58">
              <a:extLst>
                <a:ext uri="{FF2B5EF4-FFF2-40B4-BE49-F238E27FC236}">
                  <a16:creationId xmlns:a16="http://schemas.microsoft.com/office/drawing/2014/main" id="{BB3721CB-9CBE-61A1-10E8-40F1EF081671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5786;p58">
              <a:extLst>
                <a:ext uri="{FF2B5EF4-FFF2-40B4-BE49-F238E27FC236}">
                  <a16:creationId xmlns:a16="http://schemas.microsoft.com/office/drawing/2014/main" id="{38B3B6A5-AF49-E42B-E522-ECFE4C7E7028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1" name="Google Shape;5779;p58">
            <a:extLst>
              <a:ext uri="{FF2B5EF4-FFF2-40B4-BE49-F238E27FC236}">
                <a16:creationId xmlns:a16="http://schemas.microsoft.com/office/drawing/2014/main" id="{C561209F-58BE-1119-49C9-B17E0AB5DB2F}"/>
              </a:ext>
            </a:extLst>
          </p:cNvPr>
          <p:cNvGrpSpPr/>
          <p:nvPr/>
        </p:nvGrpSpPr>
        <p:grpSpPr>
          <a:xfrm>
            <a:off x="2028544" y="2568083"/>
            <a:ext cx="280862" cy="362370"/>
            <a:chOff x="3330525" y="4399275"/>
            <a:chExt cx="390650" cy="481850"/>
          </a:xfrm>
        </p:grpSpPr>
        <p:sp>
          <p:nvSpPr>
            <p:cNvPr id="42" name="Google Shape;5780;p58">
              <a:extLst>
                <a:ext uri="{FF2B5EF4-FFF2-40B4-BE49-F238E27FC236}">
                  <a16:creationId xmlns:a16="http://schemas.microsoft.com/office/drawing/2014/main" id="{8B120476-5154-A9F2-3821-240561619CE1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" name="Google Shape;5781;p58">
              <a:extLst>
                <a:ext uri="{FF2B5EF4-FFF2-40B4-BE49-F238E27FC236}">
                  <a16:creationId xmlns:a16="http://schemas.microsoft.com/office/drawing/2014/main" id="{7DA22392-27B3-466A-A4B6-F247D5FFE709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" name="Google Shape;5782;p58">
              <a:extLst>
                <a:ext uri="{FF2B5EF4-FFF2-40B4-BE49-F238E27FC236}">
                  <a16:creationId xmlns:a16="http://schemas.microsoft.com/office/drawing/2014/main" id="{8263F490-0344-52CC-5457-48A046232D39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" name="Google Shape;5783;p58">
              <a:extLst>
                <a:ext uri="{FF2B5EF4-FFF2-40B4-BE49-F238E27FC236}">
                  <a16:creationId xmlns:a16="http://schemas.microsoft.com/office/drawing/2014/main" id="{F1882B85-D370-1F54-7AD2-A170376A766D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" name="Google Shape;5784;p58">
              <a:extLst>
                <a:ext uri="{FF2B5EF4-FFF2-40B4-BE49-F238E27FC236}">
                  <a16:creationId xmlns:a16="http://schemas.microsoft.com/office/drawing/2014/main" id="{B176B713-D310-7B4D-1AF7-146F53AA6C40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" name="Google Shape;5785;p58">
              <a:extLst>
                <a:ext uri="{FF2B5EF4-FFF2-40B4-BE49-F238E27FC236}">
                  <a16:creationId xmlns:a16="http://schemas.microsoft.com/office/drawing/2014/main" id="{0E33814C-6970-7F47-9421-9D314800E691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" name="Google Shape;5786;p58">
              <a:extLst>
                <a:ext uri="{FF2B5EF4-FFF2-40B4-BE49-F238E27FC236}">
                  <a16:creationId xmlns:a16="http://schemas.microsoft.com/office/drawing/2014/main" id="{05653F4F-6B47-B142-03B9-2021DCAF0A47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9" name="Google Shape;5779;p58">
            <a:extLst>
              <a:ext uri="{FF2B5EF4-FFF2-40B4-BE49-F238E27FC236}">
                <a16:creationId xmlns:a16="http://schemas.microsoft.com/office/drawing/2014/main" id="{6FA14967-0926-1516-F23A-ACB43E7E4DAD}"/>
              </a:ext>
            </a:extLst>
          </p:cNvPr>
          <p:cNvGrpSpPr/>
          <p:nvPr/>
        </p:nvGrpSpPr>
        <p:grpSpPr>
          <a:xfrm>
            <a:off x="2006470" y="3756925"/>
            <a:ext cx="280862" cy="362370"/>
            <a:chOff x="3330525" y="4399275"/>
            <a:chExt cx="390650" cy="481850"/>
          </a:xfrm>
        </p:grpSpPr>
        <p:sp>
          <p:nvSpPr>
            <p:cNvPr id="50" name="Google Shape;5780;p58">
              <a:extLst>
                <a:ext uri="{FF2B5EF4-FFF2-40B4-BE49-F238E27FC236}">
                  <a16:creationId xmlns:a16="http://schemas.microsoft.com/office/drawing/2014/main" id="{17BB33DC-8E33-0290-CACA-289527ACA628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" name="Google Shape;5781;p58">
              <a:extLst>
                <a:ext uri="{FF2B5EF4-FFF2-40B4-BE49-F238E27FC236}">
                  <a16:creationId xmlns:a16="http://schemas.microsoft.com/office/drawing/2014/main" id="{2185569C-8879-4216-6DF7-9B55D745ECA3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5782;p58">
              <a:extLst>
                <a:ext uri="{FF2B5EF4-FFF2-40B4-BE49-F238E27FC236}">
                  <a16:creationId xmlns:a16="http://schemas.microsoft.com/office/drawing/2014/main" id="{E4AEF371-5928-CF5F-CC25-A74FBC8DEA88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5783;p58">
              <a:extLst>
                <a:ext uri="{FF2B5EF4-FFF2-40B4-BE49-F238E27FC236}">
                  <a16:creationId xmlns:a16="http://schemas.microsoft.com/office/drawing/2014/main" id="{CA8EC7BA-CB97-6653-D9D8-5E0C925808F5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5784;p58">
              <a:extLst>
                <a:ext uri="{FF2B5EF4-FFF2-40B4-BE49-F238E27FC236}">
                  <a16:creationId xmlns:a16="http://schemas.microsoft.com/office/drawing/2014/main" id="{2D2131E5-0CDA-5B01-C600-0BEC528DC844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5785;p58">
              <a:extLst>
                <a:ext uri="{FF2B5EF4-FFF2-40B4-BE49-F238E27FC236}">
                  <a16:creationId xmlns:a16="http://schemas.microsoft.com/office/drawing/2014/main" id="{928FEC76-F800-5820-6682-E9D31FF8F69A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5786;p58">
              <a:extLst>
                <a:ext uri="{FF2B5EF4-FFF2-40B4-BE49-F238E27FC236}">
                  <a16:creationId xmlns:a16="http://schemas.microsoft.com/office/drawing/2014/main" id="{01E6AADA-9990-D6C4-A15E-0039F5514F0E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07E4D6D-F952-E82F-CE04-026B40C1BD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22" y="632692"/>
            <a:ext cx="1371719" cy="43209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6387FF-094B-7E27-4855-5396917657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955" y="2179245"/>
            <a:ext cx="1290425" cy="958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checker/>
      </p:transition>
    </mc:Choice>
    <mc:Fallback xmlns="">
      <p:transition spd="slow" advClick="0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648;p55">
            <a:extLst>
              <a:ext uri="{FF2B5EF4-FFF2-40B4-BE49-F238E27FC236}">
                <a16:creationId xmlns:a16="http://schemas.microsoft.com/office/drawing/2014/main" id="{580CF21C-39BD-6C6E-3079-03E1AED74BBD}"/>
              </a:ext>
            </a:extLst>
          </p:cNvPr>
          <p:cNvSpPr/>
          <p:nvPr/>
        </p:nvSpPr>
        <p:spPr>
          <a:xfrm>
            <a:off x="7572323" y="46801"/>
            <a:ext cx="1494900" cy="14949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 flipH="1">
            <a:off x="5271591" y="-217463"/>
            <a:ext cx="3846000" cy="13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Ziua 1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14:cNvPr>
              <p14:cNvContentPartPr/>
              <p14:nvPr/>
            </p14:nvContentPartPr>
            <p14:xfrm>
              <a:off x="1001757" y="2771973"/>
              <a:ext cx="705240" cy="1083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117" y="2663973"/>
                <a:ext cx="812880" cy="1299600"/>
              </a:xfrm>
              <a:prstGeom prst="rect">
                <a:avLst/>
              </a:prstGeom>
            </p:spPr>
          </p:pic>
        </mc:Fallback>
      </mc:AlternateContent>
      <p:sp>
        <p:nvSpPr>
          <p:cNvPr id="220" name="Google Shape;220;p33"/>
          <p:cNvSpPr txBox="1">
            <a:spLocks noGrp="1"/>
          </p:cNvSpPr>
          <p:nvPr>
            <p:ph type="subTitle" idx="1"/>
          </p:nvPr>
        </p:nvSpPr>
        <p:spPr>
          <a:xfrm flipH="1">
            <a:off x="4766394" y="1216195"/>
            <a:ext cx="2811412" cy="12771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/>
              <a:t>Prezent</a:t>
            </a:r>
            <a:r>
              <a:rPr lang="ro-RO" sz="1800" b="1" dirty="0"/>
              <a:t>ările participanților.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/>
              <a:t>Ce reprezintă conflictul? Aspecte definitorii legate de inteligența emoțională. </a:t>
            </a:r>
            <a:endParaRPr sz="1800" b="1" dirty="0"/>
          </a:p>
        </p:txBody>
      </p:sp>
      <p:grpSp>
        <p:nvGrpSpPr>
          <p:cNvPr id="2" name="Google Shape;344;p46">
            <a:extLst>
              <a:ext uri="{FF2B5EF4-FFF2-40B4-BE49-F238E27FC236}">
                <a16:creationId xmlns:a16="http://schemas.microsoft.com/office/drawing/2014/main" id="{319FE3CC-1DCF-42E5-2ABF-F6E5FF2704F0}"/>
              </a:ext>
            </a:extLst>
          </p:cNvPr>
          <p:cNvGrpSpPr/>
          <p:nvPr/>
        </p:nvGrpSpPr>
        <p:grpSpPr>
          <a:xfrm>
            <a:off x="6646673" y="2493392"/>
            <a:ext cx="2495862" cy="2097686"/>
            <a:chOff x="5302849" y="146948"/>
            <a:chExt cx="4761112" cy="4461559"/>
          </a:xfrm>
        </p:grpSpPr>
        <p:sp>
          <p:nvSpPr>
            <p:cNvPr id="3" name="Google Shape;345;p46">
              <a:extLst>
                <a:ext uri="{FF2B5EF4-FFF2-40B4-BE49-F238E27FC236}">
                  <a16:creationId xmlns:a16="http://schemas.microsoft.com/office/drawing/2014/main" id="{E4C2B4B4-533F-B2B9-28E2-F12CEC3A2098}"/>
                </a:ext>
              </a:extLst>
            </p:cNvPr>
            <p:cNvSpPr/>
            <p:nvPr/>
          </p:nvSpPr>
          <p:spPr>
            <a:xfrm>
              <a:off x="5302849" y="3016897"/>
              <a:ext cx="3525954" cy="1588436"/>
            </a:xfrm>
            <a:custGeom>
              <a:avLst/>
              <a:gdLst/>
              <a:ahLst/>
              <a:cxnLst/>
              <a:rect l="l" t="t" r="r" b="b"/>
              <a:pathLst>
                <a:path w="38029" h="17132" extrusionOk="0">
                  <a:moveTo>
                    <a:pt x="10553" y="1"/>
                  </a:moveTo>
                  <a:cubicBezTo>
                    <a:pt x="9921" y="1"/>
                    <a:pt x="9296" y="127"/>
                    <a:pt x="8706" y="410"/>
                  </a:cubicBezTo>
                  <a:cubicBezTo>
                    <a:pt x="7369" y="1053"/>
                    <a:pt x="6468" y="2406"/>
                    <a:pt x="5988" y="3827"/>
                  </a:cubicBezTo>
                  <a:cubicBezTo>
                    <a:pt x="5842" y="4272"/>
                    <a:pt x="5712" y="4751"/>
                    <a:pt x="5368" y="5055"/>
                  </a:cubicBezTo>
                  <a:cubicBezTo>
                    <a:pt x="4777" y="5591"/>
                    <a:pt x="3863" y="5377"/>
                    <a:pt x="3079" y="5484"/>
                  </a:cubicBezTo>
                  <a:cubicBezTo>
                    <a:pt x="1850" y="5648"/>
                    <a:pt x="864" y="6685"/>
                    <a:pt x="429" y="7863"/>
                  </a:cubicBezTo>
                  <a:cubicBezTo>
                    <a:pt x="0" y="9042"/>
                    <a:pt x="40" y="10338"/>
                    <a:pt x="210" y="11584"/>
                  </a:cubicBezTo>
                  <a:cubicBezTo>
                    <a:pt x="469" y="13473"/>
                    <a:pt x="1044" y="15401"/>
                    <a:pt x="1834" y="17132"/>
                  </a:cubicBezTo>
                  <a:lnTo>
                    <a:pt x="36010" y="17132"/>
                  </a:lnTo>
                  <a:cubicBezTo>
                    <a:pt x="36692" y="16140"/>
                    <a:pt x="37217" y="14691"/>
                    <a:pt x="37589" y="13535"/>
                  </a:cubicBezTo>
                  <a:cubicBezTo>
                    <a:pt x="37943" y="12435"/>
                    <a:pt x="38028" y="10970"/>
                    <a:pt x="37047" y="10372"/>
                  </a:cubicBezTo>
                  <a:cubicBezTo>
                    <a:pt x="36775" y="10204"/>
                    <a:pt x="36466" y="10138"/>
                    <a:pt x="36146" y="10138"/>
                  </a:cubicBezTo>
                  <a:cubicBezTo>
                    <a:pt x="35791" y="10138"/>
                    <a:pt x="35424" y="10220"/>
                    <a:pt x="35086" y="10332"/>
                  </a:cubicBezTo>
                  <a:cubicBezTo>
                    <a:pt x="34443" y="10541"/>
                    <a:pt x="33816" y="10857"/>
                    <a:pt x="33140" y="10884"/>
                  </a:cubicBezTo>
                  <a:cubicBezTo>
                    <a:pt x="33119" y="10886"/>
                    <a:pt x="33098" y="10886"/>
                    <a:pt x="33077" y="10886"/>
                  </a:cubicBezTo>
                  <a:cubicBezTo>
                    <a:pt x="32985" y="10886"/>
                    <a:pt x="32893" y="10871"/>
                    <a:pt x="32825" y="10811"/>
                  </a:cubicBezTo>
                  <a:cubicBezTo>
                    <a:pt x="32734" y="10727"/>
                    <a:pt x="32723" y="10580"/>
                    <a:pt x="32723" y="10457"/>
                  </a:cubicBezTo>
                  <a:cubicBezTo>
                    <a:pt x="32718" y="9369"/>
                    <a:pt x="32819" y="8253"/>
                    <a:pt x="32447" y="7231"/>
                  </a:cubicBezTo>
                  <a:cubicBezTo>
                    <a:pt x="32075" y="6206"/>
                    <a:pt x="31217" y="5371"/>
                    <a:pt x="30191" y="5039"/>
                  </a:cubicBezTo>
                  <a:cubicBezTo>
                    <a:pt x="29809" y="4914"/>
                    <a:pt x="29414" y="4857"/>
                    <a:pt x="29017" y="4857"/>
                  </a:cubicBezTo>
                  <a:cubicBezTo>
                    <a:pt x="28109" y="4857"/>
                    <a:pt x="27189" y="5153"/>
                    <a:pt x="26380" y="5597"/>
                  </a:cubicBezTo>
                  <a:cubicBezTo>
                    <a:pt x="25219" y="6234"/>
                    <a:pt x="24233" y="7147"/>
                    <a:pt x="23218" y="7998"/>
                  </a:cubicBezTo>
                  <a:cubicBezTo>
                    <a:pt x="22833" y="8320"/>
                    <a:pt x="22417" y="8641"/>
                    <a:pt x="21927" y="8714"/>
                  </a:cubicBezTo>
                  <a:cubicBezTo>
                    <a:pt x="21853" y="8725"/>
                    <a:pt x="21780" y="8730"/>
                    <a:pt x="21708" y="8730"/>
                  </a:cubicBezTo>
                  <a:cubicBezTo>
                    <a:pt x="20960" y="8730"/>
                    <a:pt x="20286" y="8169"/>
                    <a:pt x="19762" y="7598"/>
                  </a:cubicBezTo>
                  <a:cubicBezTo>
                    <a:pt x="18144" y="5839"/>
                    <a:pt x="16954" y="3692"/>
                    <a:pt x="15206" y="2062"/>
                  </a:cubicBezTo>
                  <a:cubicBezTo>
                    <a:pt x="13942" y="880"/>
                    <a:pt x="12222" y="1"/>
                    <a:pt x="10553" y="1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46;p46">
              <a:extLst>
                <a:ext uri="{FF2B5EF4-FFF2-40B4-BE49-F238E27FC236}">
                  <a16:creationId xmlns:a16="http://schemas.microsoft.com/office/drawing/2014/main" id="{05738939-F039-6D6A-11DF-2A59E52499CB}"/>
                </a:ext>
              </a:extLst>
            </p:cNvPr>
            <p:cNvSpPr/>
            <p:nvPr/>
          </p:nvSpPr>
          <p:spPr>
            <a:xfrm>
              <a:off x="5456022" y="4292065"/>
              <a:ext cx="1290257" cy="314961"/>
            </a:xfrm>
            <a:custGeom>
              <a:avLst/>
              <a:gdLst/>
              <a:ahLst/>
              <a:cxnLst/>
              <a:rect l="l" t="t" r="r" b="b"/>
              <a:pathLst>
                <a:path w="13916" h="3397" extrusionOk="0">
                  <a:moveTo>
                    <a:pt x="2741" y="0"/>
                  </a:moveTo>
                  <a:cubicBezTo>
                    <a:pt x="1992" y="0"/>
                    <a:pt x="1243" y="334"/>
                    <a:pt x="757" y="904"/>
                  </a:cubicBezTo>
                  <a:cubicBezTo>
                    <a:pt x="187" y="1575"/>
                    <a:pt x="0" y="2561"/>
                    <a:pt x="276" y="3396"/>
                  </a:cubicBezTo>
                  <a:lnTo>
                    <a:pt x="13915" y="3396"/>
                  </a:lnTo>
                  <a:cubicBezTo>
                    <a:pt x="13284" y="2036"/>
                    <a:pt x="12014" y="971"/>
                    <a:pt x="10544" y="712"/>
                  </a:cubicBezTo>
                  <a:cubicBezTo>
                    <a:pt x="10321" y="672"/>
                    <a:pt x="10095" y="653"/>
                    <a:pt x="9870" y="653"/>
                  </a:cubicBezTo>
                  <a:cubicBezTo>
                    <a:pt x="8374" y="653"/>
                    <a:pt x="6870" y="1489"/>
                    <a:pt x="6214" y="2832"/>
                  </a:cubicBezTo>
                  <a:cubicBezTo>
                    <a:pt x="5493" y="1648"/>
                    <a:pt x="4624" y="352"/>
                    <a:pt x="3271" y="58"/>
                  </a:cubicBezTo>
                  <a:cubicBezTo>
                    <a:pt x="3097" y="19"/>
                    <a:pt x="2919" y="0"/>
                    <a:pt x="274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47;p46">
              <a:extLst>
                <a:ext uri="{FF2B5EF4-FFF2-40B4-BE49-F238E27FC236}">
                  <a16:creationId xmlns:a16="http://schemas.microsoft.com/office/drawing/2014/main" id="{7CD93471-A185-CDC9-9549-D6C8A21B7C18}"/>
                </a:ext>
              </a:extLst>
            </p:cNvPr>
            <p:cNvSpPr/>
            <p:nvPr/>
          </p:nvSpPr>
          <p:spPr>
            <a:xfrm>
              <a:off x="7441887" y="4292065"/>
              <a:ext cx="1290720" cy="314961"/>
            </a:xfrm>
            <a:custGeom>
              <a:avLst/>
              <a:gdLst/>
              <a:ahLst/>
              <a:cxnLst/>
              <a:rect l="l" t="t" r="r" b="b"/>
              <a:pathLst>
                <a:path w="13921" h="3397" extrusionOk="0">
                  <a:moveTo>
                    <a:pt x="11179" y="0"/>
                  </a:moveTo>
                  <a:cubicBezTo>
                    <a:pt x="11002" y="0"/>
                    <a:pt x="10824" y="19"/>
                    <a:pt x="10650" y="58"/>
                  </a:cubicBezTo>
                  <a:cubicBezTo>
                    <a:pt x="9292" y="352"/>
                    <a:pt x="8423" y="1648"/>
                    <a:pt x="7702" y="2832"/>
                  </a:cubicBezTo>
                  <a:cubicBezTo>
                    <a:pt x="7046" y="1489"/>
                    <a:pt x="5546" y="653"/>
                    <a:pt x="4051" y="653"/>
                  </a:cubicBezTo>
                  <a:cubicBezTo>
                    <a:pt x="3826" y="653"/>
                    <a:pt x="3600" y="672"/>
                    <a:pt x="3378" y="712"/>
                  </a:cubicBezTo>
                  <a:cubicBezTo>
                    <a:pt x="1907" y="971"/>
                    <a:pt x="632" y="2036"/>
                    <a:pt x="0" y="3396"/>
                  </a:cubicBezTo>
                  <a:lnTo>
                    <a:pt x="13639" y="3396"/>
                  </a:lnTo>
                  <a:cubicBezTo>
                    <a:pt x="13921" y="2561"/>
                    <a:pt x="13734" y="1575"/>
                    <a:pt x="13159" y="904"/>
                  </a:cubicBezTo>
                  <a:cubicBezTo>
                    <a:pt x="12672" y="334"/>
                    <a:pt x="11927" y="0"/>
                    <a:pt x="1117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8;p46">
              <a:extLst>
                <a:ext uri="{FF2B5EF4-FFF2-40B4-BE49-F238E27FC236}">
                  <a16:creationId xmlns:a16="http://schemas.microsoft.com/office/drawing/2014/main" id="{B062E13D-56DE-8529-C3CE-F7C380CBCBDE}"/>
                </a:ext>
              </a:extLst>
            </p:cNvPr>
            <p:cNvSpPr/>
            <p:nvPr/>
          </p:nvSpPr>
          <p:spPr>
            <a:xfrm>
              <a:off x="5932229" y="1810898"/>
              <a:ext cx="2008354" cy="1900523"/>
            </a:xfrm>
            <a:custGeom>
              <a:avLst/>
              <a:gdLst/>
              <a:ahLst/>
              <a:cxnLst/>
              <a:rect l="l" t="t" r="r" b="b"/>
              <a:pathLst>
                <a:path w="21661" h="20498" extrusionOk="0">
                  <a:moveTo>
                    <a:pt x="4473" y="0"/>
                  </a:moveTo>
                  <a:cubicBezTo>
                    <a:pt x="3404" y="0"/>
                    <a:pt x="2340" y="324"/>
                    <a:pt x="1455" y="896"/>
                  </a:cubicBezTo>
                  <a:cubicBezTo>
                    <a:pt x="1060" y="1149"/>
                    <a:pt x="542" y="1498"/>
                    <a:pt x="300" y="1899"/>
                  </a:cubicBezTo>
                  <a:cubicBezTo>
                    <a:pt x="1" y="2384"/>
                    <a:pt x="424" y="2637"/>
                    <a:pt x="836" y="2880"/>
                  </a:cubicBezTo>
                  <a:cubicBezTo>
                    <a:pt x="1749" y="3421"/>
                    <a:pt x="2696" y="3907"/>
                    <a:pt x="3638" y="4396"/>
                  </a:cubicBezTo>
                  <a:cubicBezTo>
                    <a:pt x="5520" y="5377"/>
                    <a:pt x="7426" y="6403"/>
                    <a:pt x="8915" y="7904"/>
                  </a:cubicBezTo>
                  <a:cubicBezTo>
                    <a:pt x="10177" y="9184"/>
                    <a:pt x="11080" y="10750"/>
                    <a:pt x="11897" y="12329"/>
                  </a:cubicBezTo>
                  <a:cubicBezTo>
                    <a:pt x="13250" y="14950"/>
                    <a:pt x="13825" y="17719"/>
                    <a:pt x="14801" y="20498"/>
                  </a:cubicBezTo>
                  <a:cubicBezTo>
                    <a:pt x="16987" y="19743"/>
                    <a:pt x="19490" y="18187"/>
                    <a:pt x="20680" y="16287"/>
                  </a:cubicBezTo>
                  <a:cubicBezTo>
                    <a:pt x="21148" y="15543"/>
                    <a:pt x="21515" y="14719"/>
                    <a:pt x="21577" y="13857"/>
                  </a:cubicBezTo>
                  <a:cubicBezTo>
                    <a:pt x="21661" y="12752"/>
                    <a:pt x="21249" y="11675"/>
                    <a:pt x="20747" y="10677"/>
                  </a:cubicBezTo>
                  <a:cubicBezTo>
                    <a:pt x="20336" y="9853"/>
                    <a:pt x="19846" y="9048"/>
                    <a:pt x="19158" y="8406"/>
                  </a:cubicBezTo>
                  <a:cubicBezTo>
                    <a:pt x="17883" y="7224"/>
                    <a:pt x="16057" y="6742"/>
                    <a:pt x="14268" y="6742"/>
                  </a:cubicBezTo>
                  <a:cubicBezTo>
                    <a:pt x="14111" y="6742"/>
                    <a:pt x="13953" y="6746"/>
                    <a:pt x="13797" y="6753"/>
                  </a:cubicBezTo>
                  <a:cubicBezTo>
                    <a:pt x="13416" y="6770"/>
                    <a:pt x="13013" y="6798"/>
                    <a:pt x="12617" y="6798"/>
                  </a:cubicBezTo>
                  <a:cubicBezTo>
                    <a:pt x="11811" y="6798"/>
                    <a:pt x="11033" y="6683"/>
                    <a:pt x="10526" y="6127"/>
                  </a:cubicBezTo>
                  <a:cubicBezTo>
                    <a:pt x="10177" y="5749"/>
                    <a:pt x="10047" y="5242"/>
                    <a:pt x="9917" y="4758"/>
                  </a:cubicBezTo>
                  <a:cubicBezTo>
                    <a:pt x="9727" y="4035"/>
                    <a:pt x="9506" y="3319"/>
                    <a:pt x="9139" y="2666"/>
                  </a:cubicBezTo>
                  <a:cubicBezTo>
                    <a:pt x="8265" y="1126"/>
                    <a:pt x="6513" y="84"/>
                    <a:pt x="4680" y="4"/>
                  </a:cubicBezTo>
                  <a:cubicBezTo>
                    <a:pt x="4611" y="2"/>
                    <a:pt x="4542" y="0"/>
                    <a:pt x="447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9;p46">
              <a:extLst>
                <a:ext uri="{FF2B5EF4-FFF2-40B4-BE49-F238E27FC236}">
                  <a16:creationId xmlns:a16="http://schemas.microsoft.com/office/drawing/2014/main" id="{0F9C05BF-5BAE-0E46-7529-595B65D70DE8}"/>
                </a:ext>
              </a:extLst>
            </p:cNvPr>
            <p:cNvSpPr/>
            <p:nvPr/>
          </p:nvSpPr>
          <p:spPr>
            <a:xfrm>
              <a:off x="6446080" y="2397254"/>
              <a:ext cx="421865" cy="467389"/>
            </a:xfrm>
            <a:custGeom>
              <a:avLst/>
              <a:gdLst/>
              <a:ahLst/>
              <a:cxnLst/>
              <a:rect l="l" t="t" r="r" b="b"/>
              <a:pathLst>
                <a:path w="4550" h="5041" extrusionOk="0">
                  <a:moveTo>
                    <a:pt x="2239" y="1"/>
                  </a:moveTo>
                  <a:lnTo>
                    <a:pt x="334" y="3164"/>
                  </a:lnTo>
                  <a:lnTo>
                    <a:pt x="1" y="3711"/>
                  </a:lnTo>
                  <a:lnTo>
                    <a:pt x="1224" y="4556"/>
                  </a:lnTo>
                  <a:lnTo>
                    <a:pt x="1929" y="5041"/>
                  </a:lnTo>
                  <a:lnTo>
                    <a:pt x="4550" y="2210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0;p46">
              <a:extLst>
                <a:ext uri="{FF2B5EF4-FFF2-40B4-BE49-F238E27FC236}">
                  <a16:creationId xmlns:a16="http://schemas.microsoft.com/office/drawing/2014/main" id="{962285C5-E5E4-2AE4-390B-C31C8260311A}"/>
                </a:ext>
              </a:extLst>
            </p:cNvPr>
            <p:cNvSpPr/>
            <p:nvPr/>
          </p:nvSpPr>
          <p:spPr>
            <a:xfrm>
              <a:off x="6446080" y="2478847"/>
              <a:ext cx="191462" cy="340922"/>
            </a:xfrm>
            <a:custGeom>
              <a:avLst/>
              <a:gdLst/>
              <a:ahLst/>
              <a:cxnLst/>
              <a:rect l="l" t="t" r="r" b="b"/>
              <a:pathLst>
                <a:path w="2065" h="3677" extrusionOk="0">
                  <a:moveTo>
                    <a:pt x="2031" y="0"/>
                  </a:moveTo>
                  <a:cubicBezTo>
                    <a:pt x="1472" y="801"/>
                    <a:pt x="897" y="1522"/>
                    <a:pt x="334" y="2284"/>
                  </a:cubicBezTo>
                  <a:lnTo>
                    <a:pt x="1" y="2831"/>
                  </a:lnTo>
                  <a:lnTo>
                    <a:pt x="1224" y="3676"/>
                  </a:lnTo>
                  <a:cubicBezTo>
                    <a:pt x="1783" y="2542"/>
                    <a:pt x="2064" y="1262"/>
                    <a:pt x="203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1;p46">
              <a:extLst>
                <a:ext uri="{FF2B5EF4-FFF2-40B4-BE49-F238E27FC236}">
                  <a16:creationId xmlns:a16="http://schemas.microsoft.com/office/drawing/2014/main" id="{3A2801AC-9E3F-2F2C-1D04-35B3F73DC372}"/>
                </a:ext>
              </a:extLst>
            </p:cNvPr>
            <p:cNvSpPr/>
            <p:nvPr/>
          </p:nvSpPr>
          <p:spPr>
            <a:xfrm>
              <a:off x="5871683" y="1955725"/>
              <a:ext cx="811278" cy="889810"/>
            </a:xfrm>
            <a:custGeom>
              <a:avLst/>
              <a:gdLst/>
              <a:ahLst/>
              <a:cxnLst/>
              <a:rect l="l" t="t" r="r" b="b"/>
              <a:pathLst>
                <a:path w="8750" h="9597" extrusionOk="0">
                  <a:moveTo>
                    <a:pt x="3842" y="0"/>
                  </a:moveTo>
                  <a:cubicBezTo>
                    <a:pt x="3709" y="0"/>
                    <a:pt x="3574" y="7"/>
                    <a:pt x="3438" y="21"/>
                  </a:cubicBezTo>
                  <a:cubicBezTo>
                    <a:pt x="2254" y="146"/>
                    <a:pt x="1223" y="849"/>
                    <a:pt x="637" y="1843"/>
                  </a:cubicBezTo>
                  <a:cubicBezTo>
                    <a:pt x="389" y="2259"/>
                    <a:pt x="219" y="2733"/>
                    <a:pt x="157" y="3229"/>
                  </a:cubicBezTo>
                  <a:cubicBezTo>
                    <a:pt x="0" y="4447"/>
                    <a:pt x="440" y="5569"/>
                    <a:pt x="1218" y="6352"/>
                  </a:cubicBezTo>
                  <a:cubicBezTo>
                    <a:pt x="1409" y="6573"/>
                    <a:pt x="1674" y="6871"/>
                    <a:pt x="1978" y="7198"/>
                  </a:cubicBezTo>
                  <a:cubicBezTo>
                    <a:pt x="2261" y="7497"/>
                    <a:pt x="2576" y="7825"/>
                    <a:pt x="2904" y="8134"/>
                  </a:cubicBezTo>
                  <a:cubicBezTo>
                    <a:pt x="2999" y="8230"/>
                    <a:pt x="3100" y="8320"/>
                    <a:pt x="3196" y="8410"/>
                  </a:cubicBezTo>
                  <a:cubicBezTo>
                    <a:pt x="3202" y="8416"/>
                    <a:pt x="3202" y="8416"/>
                    <a:pt x="3208" y="8421"/>
                  </a:cubicBezTo>
                  <a:cubicBezTo>
                    <a:pt x="3472" y="8647"/>
                    <a:pt x="3349" y="8546"/>
                    <a:pt x="3670" y="8822"/>
                  </a:cubicBezTo>
                  <a:cubicBezTo>
                    <a:pt x="4211" y="9256"/>
                    <a:pt x="4718" y="9571"/>
                    <a:pt x="5096" y="9594"/>
                  </a:cubicBezTo>
                  <a:cubicBezTo>
                    <a:pt x="5122" y="9596"/>
                    <a:pt x="5148" y="9597"/>
                    <a:pt x="5174" y="9597"/>
                  </a:cubicBezTo>
                  <a:cubicBezTo>
                    <a:pt x="6435" y="9597"/>
                    <a:pt x="7424" y="7768"/>
                    <a:pt x="7424" y="7768"/>
                  </a:cubicBezTo>
                  <a:lnTo>
                    <a:pt x="7470" y="7677"/>
                  </a:lnTo>
                  <a:lnTo>
                    <a:pt x="8749" y="5361"/>
                  </a:lnTo>
                  <a:cubicBezTo>
                    <a:pt x="8580" y="4773"/>
                    <a:pt x="8355" y="4198"/>
                    <a:pt x="8113" y="3675"/>
                  </a:cubicBezTo>
                  <a:cubicBezTo>
                    <a:pt x="7554" y="2439"/>
                    <a:pt x="6901" y="1458"/>
                    <a:pt x="6591" y="1216"/>
                  </a:cubicBezTo>
                  <a:cubicBezTo>
                    <a:pt x="5912" y="467"/>
                    <a:pt x="4937" y="0"/>
                    <a:pt x="3842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2;p46">
              <a:extLst>
                <a:ext uri="{FF2B5EF4-FFF2-40B4-BE49-F238E27FC236}">
                  <a16:creationId xmlns:a16="http://schemas.microsoft.com/office/drawing/2014/main" id="{E34D74D8-35C7-A650-DB7C-E032E317E0EE}"/>
                </a:ext>
              </a:extLst>
            </p:cNvPr>
            <p:cNvSpPr/>
            <p:nvPr/>
          </p:nvSpPr>
          <p:spPr>
            <a:xfrm>
              <a:off x="6164862" y="2687373"/>
              <a:ext cx="117751" cy="59154"/>
            </a:xfrm>
            <a:custGeom>
              <a:avLst/>
              <a:gdLst/>
              <a:ahLst/>
              <a:cxnLst/>
              <a:rect l="l" t="t" r="r" b="b"/>
              <a:pathLst>
                <a:path w="1270" h="638" extrusionOk="0">
                  <a:moveTo>
                    <a:pt x="1185" y="0"/>
                  </a:moveTo>
                  <a:cubicBezTo>
                    <a:pt x="1181" y="0"/>
                    <a:pt x="1177" y="0"/>
                    <a:pt x="1173" y="1"/>
                  </a:cubicBezTo>
                  <a:cubicBezTo>
                    <a:pt x="762" y="80"/>
                    <a:pt x="372" y="249"/>
                    <a:pt x="40" y="502"/>
                  </a:cubicBezTo>
                  <a:cubicBezTo>
                    <a:pt x="6" y="530"/>
                    <a:pt x="0" y="576"/>
                    <a:pt x="29" y="610"/>
                  </a:cubicBezTo>
                  <a:cubicBezTo>
                    <a:pt x="40" y="632"/>
                    <a:pt x="63" y="637"/>
                    <a:pt x="86" y="637"/>
                  </a:cubicBezTo>
                  <a:cubicBezTo>
                    <a:pt x="102" y="637"/>
                    <a:pt x="119" y="637"/>
                    <a:pt x="136" y="626"/>
                  </a:cubicBezTo>
                  <a:cubicBezTo>
                    <a:pt x="445" y="389"/>
                    <a:pt x="812" y="226"/>
                    <a:pt x="1202" y="153"/>
                  </a:cubicBezTo>
                  <a:cubicBezTo>
                    <a:pt x="1241" y="142"/>
                    <a:pt x="1269" y="103"/>
                    <a:pt x="1264" y="62"/>
                  </a:cubicBezTo>
                  <a:cubicBezTo>
                    <a:pt x="1253" y="27"/>
                    <a:pt x="1220" y="0"/>
                    <a:pt x="118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3;p46">
              <a:extLst>
                <a:ext uri="{FF2B5EF4-FFF2-40B4-BE49-F238E27FC236}">
                  <a16:creationId xmlns:a16="http://schemas.microsoft.com/office/drawing/2014/main" id="{C8CB66C7-53EF-1FD8-6CA8-D37872DE1E50}"/>
                </a:ext>
              </a:extLst>
            </p:cNvPr>
            <p:cNvSpPr/>
            <p:nvPr/>
          </p:nvSpPr>
          <p:spPr>
            <a:xfrm>
              <a:off x="6202506" y="2431746"/>
              <a:ext cx="215475" cy="20295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168" y="1"/>
                  </a:moveTo>
                  <a:cubicBezTo>
                    <a:pt x="541" y="1"/>
                    <a:pt x="23" y="488"/>
                    <a:pt x="12" y="1088"/>
                  </a:cubicBezTo>
                  <a:cubicBezTo>
                    <a:pt x="0" y="1692"/>
                    <a:pt x="508" y="2183"/>
                    <a:pt x="1145" y="2189"/>
                  </a:cubicBezTo>
                  <a:cubicBezTo>
                    <a:pt x="1777" y="2189"/>
                    <a:pt x="2300" y="1703"/>
                    <a:pt x="2313" y="1094"/>
                  </a:cubicBezTo>
                  <a:cubicBezTo>
                    <a:pt x="2323" y="492"/>
                    <a:pt x="1816" y="1"/>
                    <a:pt x="1179" y="1"/>
                  </a:cubicBezTo>
                  <a:cubicBezTo>
                    <a:pt x="1175" y="1"/>
                    <a:pt x="1172" y="1"/>
                    <a:pt x="1168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4;p46">
              <a:extLst>
                <a:ext uri="{FF2B5EF4-FFF2-40B4-BE49-F238E27FC236}">
                  <a16:creationId xmlns:a16="http://schemas.microsoft.com/office/drawing/2014/main" id="{118C44EB-40FA-051D-6BBE-B194CE9046DE}"/>
                </a:ext>
              </a:extLst>
            </p:cNvPr>
            <p:cNvSpPr/>
            <p:nvPr/>
          </p:nvSpPr>
          <p:spPr>
            <a:xfrm>
              <a:off x="6100144" y="2515471"/>
              <a:ext cx="73154" cy="63141"/>
            </a:xfrm>
            <a:custGeom>
              <a:avLst/>
              <a:gdLst/>
              <a:ahLst/>
              <a:cxnLst/>
              <a:rect l="l" t="t" r="r" b="b"/>
              <a:pathLst>
                <a:path w="789" h="681" extrusionOk="0">
                  <a:moveTo>
                    <a:pt x="271" y="0"/>
                  </a:moveTo>
                  <a:cubicBezTo>
                    <a:pt x="204" y="0"/>
                    <a:pt x="144" y="22"/>
                    <a:pt x="102" y="68"/>
                  </a:cubicBezTo>
                  <a:cubicBezTo>
                    <a:pt x="0" y="175"/>
                    <a:pt x="45" y="388"/>
                    <a:pt x="208" y="541"/>
                  </a:cubicBezTo>
                  <a:cubicBezTo>
                    <a:pt x="303" y="632"/>
                    <a:pt x="418" y="681"/>
                    <a:pt x="518" y="681"/>
                  </a:cubicBezTo>
                  <a:cubicBezTo>
                    <a:pt x="585" y="681"/>
                    <a:pt x="645" y="659"/>
                    <a:pt x="687" y="614"/>
                  </a:cubicBezTo>
                  <a:cubicBezTo>
                    <a:pt x="789" y="508"/>
                    <a:pt x="744" y="292"/>
                    <a:pt x="581" y="141"/>
                  </a:cubicBezTo>
                  <a:cubicBezTo>
                    <a:pt x="486" y="49"/>
                    <a:pt x="371" y="0"/>
                    <a:pt x="27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5;p46">
              <a:extLst>
                <a:ext uri="{FF2B5EF4-FFF2-40B4-BE49-F238E27FC236}">
                  <a16:creationId xmlns:a16="http://schemas.microsoft.com/office/drawing/2014/main" id="{6F839E2E-9512-70B3-CADD-B39A70B52102}"/>
                </a:ext>
              </a:extLst>
            </p:cNvPr>
            <p:cNvSpPr/>
            <p:nvPr/>
          </p:nvSpPr>
          <p:spPr>
            <a:xfrm>
              <a:off x="5997596" y="2592706"/>
              <a:ext cx="173104" cy="165964"/>
            </a:xfrm>
            <a:custGeom>
              <a:avLst/>
              <a:gdLst/>
              <a:ahLst/>
              <a:cxnLst/>
              <a:rect l="l" t="t" r="r" b="b"/>
              <a:pathLst>
                <a:path w="1867" h="1790" extrusionOk="0">
                  <a:moveTo>
                    <a:pt x="756" y="1"/>
                  </a:moveTo>
                  <a:cubicBezTo>
                    <a:pt x="756" y="1"/>
                    <a:pt x="1" y="1743"/>
                    <a:pt x="282" y="1788"/>
                  </a:cubicBezTo>
                  <a:cubicBezTo>
                    <a:pt x="289" y="1789"/>
                    <a:pt x="297" y="1790"/>
                    <a:pt x="306" y="1790"/>
                  </a:cubicBezTo>
                  <a:cubicBezTo>
                    <a:pt x="631" y="1790"/>
                    <a:pt x="1867" y="1083"/>
                    <a:pt x="1867" y="1083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6;p46">
              <a:extLst>
                <a:ext uri="{FF2B5EF4-FFF2-40B4-BE49-F238E27FC236}">
                  <a16:creationId xmlns:a16="http://schemas.microsoft.com/office/drawing/2014/main" id="{9D777BD3-3CAB-DC9B-9EAF-5769BF0E7B8E}"/>
                </a:ext>
              </a:extLst>
            </p:cNvPr>
            <p:cNvSpPr/>
            <p:nvPr/>
          </p:nvSpPr>
          <p:spPr>
            <a:xfrm>
              <a:off x="5918228" y="1943115"/>
              <a:ext cx="718746" cy="467296"/>
            </a:xfrm>
            <a:custGeom>
              <a:avLst/>
              <a:gdLst/>
              <a:ahLst/>
              <a:cxnLst/>
              <a:rect l="l" t="t" r="r" b="b"/>
              <a:pathLst>
                <a:path w="7752" h="5040" extrusionOk="0">
                  <a:moveTo>
                    <a:pt x="3319" y="0"/>
                  </a:moveTo>
                  <a:cubicBezTo>
                    <a:pt x="3182" y="0"/>
                    <a:pt x="3043" y="7"/>
                    <a:pt x="2903" y="22"/>
                  </a:cubicBezTo>
                  <a:cubicBezTo>
                    <a:pt x="1674" y="152"/>
                    <a:pt x="602" y="879"/>
                    <a:pt x="0" y="1911"/>
                  </a:cubicBezTo>
                  <a:lnTo>
                    <a:pt x="157" y="2075"/>
                  </a:lnTo>
                  <a:cubicBezTo>
                    <a:pt x="643" y="3376"/>
                    <a:pt x="1939" y="4334"/>
                    <a:pt x="3326" y="4409"/>
                  </a:cubicBezTo>
                  <a:cubicBezTo>
                    <a:pt x="3383" y="4412"/>
                    <a:pt x="3440" y="4414"/>
                    <a:pt x="3497" y="4414"/>
                  </a:cubicBezTo>
                  <a:cubicBezTo>
                    <a:pt x="3913" y="4414"/>
                    <a:pt x="4335" y="4323"/>
                    <a:pt x="4662" y="4076"/>
                  </a:cubicBezTo>
                  <a:cubicBezTo>
                    <a:pt x="5001" y="4498"/>
                    <a:pt x="5552" y="4729"/>
                    <a:pt x="6100" y="4729"/>
                  </a:cubicBezTo>
                  <a:cubicBezTo>
                    <a:pt x="6262" y="4729"/>
                    <a:pt x="6423" y="4708"/>
                    <a:pt x="6579" y="4667"/>
                  </a:cubicBezTo>
                  <a:cubicBezTo>
                    <a:pt x="6787" y="4792"/>
                    <a:pt x="7002" y="4916"/>
                    <a:pt x="7211" y="5039"/>
                  </a:cubicBezTo>
                  <a:cubicBezTo>
                    <a:pt x="7453" y="4656"/>
                    <a:pt x="7633" y="4240"/>
                    <a:pt x="7752" y="3811"/>
                  </a:cubicBezTo>
                  <a:cubicBezTo>
                    <a:pt x="7171" y="2525"/>
                    <a:pt x="6488" y="1516"/>
                    <a:pt x="6167" y="1263"/>
                  </a:cubicBezTo>
                  <a:cubicBezTo>
                    <a:pt x="5469" y="488"/>
                    <a:pt x="4455" y="0"/>
                    <a:pt x="331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7;p46">
              <a:extLst>
                <a:ext uri="{FF2B5EF4-FFF2-40B4-BE49-F238E27FC236}">
                  <a16:creationId xmlns:a16="http://schemas.microsoft.com/office/drawing/2014/main" id="{CC7BA177-28D2-85DE-F9C3-04382C958ADF}"/>
                </a:ext>
              </a:extLst>
            </p:cNvPr>
            <p:cNvSpPr/>
            <p:nvPr/>
          </p:nvSpPr>
          <p:spPr>
            <a:xfrm>
              <a:off x="6435046" y="2219140"/>
              <a:ext cx="262020" cy="241436"/>
            </a:xfrm>
            <a:custGeom>
              <a:avLst/>
              <a:gdLst/>
              <a:ahLst/>
              <a:cxnLst/>
              <a:rect l="l" t="t" r="r" b="b"/>
              <a:pathLst>
                <a:path w="2826" h="2604" extrusionOk="0">
                  <a:moveTo>
                    <a:pt x="1363" y="0"/>
                  </a:moveTo>
                  <a:cubicBezTo>
                    <a:pt x="1194" y="0"/>
                    <a:pt x="1024" y="29"/>
                    <a:pt x="864" y="89"/>
                  </a:cubicBezTo>
                  <a:cubicBezTo>
                    <a:pt x="1" y="410"/>
                    <a:pt x="464" y="2147"/>
                    <a:pt x="464" y="2147"/>
                  </a:cubicBezTo>
                  <a:lnTo>
                    <a:pt x="1614" y="2603"/>
                  </a:lnTo>
                  <a:cubicBezTo>
                    <a:pt x="1614" y="2603"/>
                    <a:pt x="2160" y="2395"/>
                    <a:pt x="2527" y="1380"/>
                  </a:cubicBezTo>
                  <a:cubicBezTo>
                    <a:pt x="2826" y="554"/>
                    <a:pt x="2106" y="0"/>
                    <a:pt x="1363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8;p46">
              <a:extLst>
                <a:ext uri="{FF2B5EF4-FFF2-40B4-BE49-F238E27FC236}">
                  <a16:creationId xmlns:a16="http://schemas.microsoft.com/office/drawing/2014/main" id="{883AA66B-8DEA-EEBD-2539-CE51980CCD9E}"/>
                </a:ext>
              </a:extLst>
            </p:cNvPr>
            <p:cNvSpPr/>
            <p:nvPr/>
          </p:nvSpPr>
          <p:spPr>
            <a:xfrm>
              <a:off x="6503102" y="2218862"/>
              <a:ext cx="74359" cy="184230"/>
            </a:xfrm>
            <a:custGeom>
              <a:avLst/>
              <a:gdLst/>
              <a:ahLst/>
              <a:cxnLst/>
              <a:rect l="l" t="t" r="r" b="b"/>
              <a:pathLst>
                <a:path w="802" h="1987" extrusionOk="0">
                  <a:moveTo>
                    <a:pt x="345" y="1"/>
                  </a:moveTo>
                  <a:cubicBezTo>
                    <a:pt x="317" y="1"/>
                    <a:pt x="289" y="18"/>
                    <a:pt x="276" y="48"/>
                  </a:cubicBezTo>
                  <a:cubicBezTo>
                    <a:pt x="0" y="678"/>
                    <a:pt x="164" y="1485"/>
                    <a:pt x="660" y="1964"/>
                  </a:cubicBezTo>
                  <a:cubicBezTo>
                    <a:pt x="677" y="1981"/>
                    <a:pt x="694" y="1987"/>
                    <a:pt x="716" y="1987"/>
                  </a:cubicBezTo>
                  <a:cubicBezTo>
                    <a:pt x="734" y="1987"/>
                    <a:pt x="755" y="1976"/>
                    <a:pt x="773" y="1964"/>
                  </a:cubicBezTo>
                  <a:cubicBezTo>
                    <a:pt x="801" y="1930"/>
                    <a:pt x="801" y="1885"/>
                    <a:pt x="767" y="1851"/>
                  </a:cubicBezTo>
                  <a:cubicBezTo>
                    <a:pt x="315" y="1417"/>
                    <a:pt x="164" y="684"/>
                    <a:pt x="417" y="109"/>
                  </a:cubicBezTo>
                  <a:cubicBezTo>
                    <a:pt x="435" y="69"/>
                    <a:pt x="412" y="25"/>
                    <a:pt x="372" y="7"/>
                  </a:cubicBezTo>
                  <a:cubicBezTo>
                    <a:pt x="364" y="3"/>
                    <a:pt x="354" y="1"/>
                    <a:pt x="34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9;p46">
              <a:extLst>
                <a:ext uri="{FF2B5EF4-FFF2-40B4-BE49-F238E27FC236}">
                  <a16:creationId xmlns:a16="http://schemas.microsoft.com/office/drawing/2014/main" id="{652369BF-69EC-068E-A0AA-C3656DF39F66}"/>
                </a:ext>
              </a:extLst>
            </p:cNvPr>
            <p:cNvSpPr/>
            <p:nvPr/>
          </p:nvSpPr>
          <p:spPr>
            <a:xfrm>
              <a:off x="6540746" y="2294707"/>
              <a:ext cx="78439" cy="81221"/>
            </a:xfrm>
            <a:custGeom>
              <a:avLst/>
              <a:gdLst/>
              <a:ahLst/>
              <a:cxnLst/>
              <a:rect l="l" t="t" r="r" b="b"/>
              <a:pathLst>
                <a:path w="846" h="876" extrusionOk="0">
                  <a:moveTo>
                    <a:pt x="766" y="0"/>
                  </a:moveTo>
                  <a:cubicBezTo>
                    <a:pt x="763" y="0"/>
                    <a:pt x="759" y="1"/>
                    <a:pt x="755" y="1"/>
                  </a:cubicBezTo>
                  <a:cubicBezTo>
                    <a:pt x="451" y="29"/>
                    <a:pt x="242" y="266"/>
                    <a:pt x="146" y="402"/>
                  </a:cubicBezTo>
                  <a:cubicBezTo>
                    <a:pt x="39" y="554"/>
                    <a:pt x="0" y="690"/>
                    <a:pt x="29" y="813"/>
                  </a:cubicBezTo>
                  <a:cubicBezTo>
                    <a:pt x="39" y="853"/>
                    <a:pt x="68" y="875"/>
                    <a:pt x="102" y="875"/>
                  </a:cubicBezTo>
                  <a:lnTo>
                    <a:pt x="119" y="875"/>
                  </a:lnTo>
                  <a:cubicBezTo>
                    <a:pt x="164" y="864"/>
                    <a:pt x="187" y="825"/>
                    <a:pt x="180" y="779"/>
                  </a:cubicBezTo>
                  <a:cubicBezTo>
                    <a:pt x="164" y="701"/>
                    <a:pt x="192" y="605"/>
                    <a:pt x="271" y="492"/>
                  </a:cubicBezTo>
                  <a:cubicBezTo>
                    <a:pt x="411" y="295"/>
                    <a:pt x="593" y="170"/>
                    <a:pt x="773" y="154"/>
                  </a:cubicBezTo>
                  <a:cubicBezTo>
                    <a:pt x="812" y="149"/>
                    <a:pt x="846" y="109"/>
                    <a:pt x="840" y="69"/>
                  </a:cubicBezTo>
                  <a:cubicBezTo>
                    <a:pt x="835" y="28"/>
                    <a:pt x="806" y="0"/>
                    <a:pt x="76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0;p46">
              <a:extLst>
                <a:ext uri="{FF2B5EF4-FFF2-40B4-BE49-F238E27FC236}">
                  <a16:creationId xmlns:a16="http://schemas.microsoft.com/office/drawing/2014/main" id="{EEA6B434-3E58-485F-9AC6-459306C5F54C}"/>
                </a:ext>
              </a:extLst>
            </p:cNvPr>
            <p:cNvSpPr/>
            <p:nvPr/>
          </p:nvSpPr>
          <p:spPr>
            <a:xfrm>
              <a:off x="6344738" y="2525856"/>
              <a:ext cx="1086278" cy="2082620"/>
            </a:xfrm>
            <a:custGeom>
              <a:avLst/>
              <a:gdLst/>
              <a:ahLst/>
              <a:cxnLst/>
              <a:rect l="l" t="t" r="r" b="b"/>
              <a:pathLst>
                <a:path w="11716" h="22462" extrusionOk="0">
                  <a:moveTo>
                    <a:pt x="4961" y="0"/>
                  </a:moveTo>
                  <a:lnTo>
                    <a:pt x="4872" y="91"/>
                  </a:lnTo>
                  <a:lnTo>
                    <a:pt x="4617" y="356"/>
                  </a:lnTo>
                  <a:lnTo>
                    <a:pt x="2622" y="2464"/>
                  </a:lnTo>
                  <a:lnTo>
                    <a:pt x="2098" y="3016"/>
                  </a:lnTo>
                  <a:lnTo>
                    <a:pt x="2007" y="3107"/>
                  </a:lnTo>
                  <a:lnTo>
                    <a:pt x="2673" y="4539"/>
                  </a:lnTo>
                  <a:cubicBezTo>
                    <a:pt x="2673" y="4539"/>
                    <a:pt x="355" y="10978"/>
                    <a:pt x="170" y="12183"/>
                  </a:cubicBezTo>
                  <a:cubicBezTo>
                    <a:pt x="1" y="13238"/>
                    <a:pt x="1494" y="16891"/>
                    <a:pt x="1867" y="17765"/>
                  </a:cubicBezTo>
                  <a:cubicBezTo>
                    <a:pt x="1917" y="17884"/>
                    <a:pt x="1945" y="17957"/>
                    <a:pt x="1945" y="17957"/>
                  </a:cubicBezTo>
                  <a:lnTo>
                    <a:pt x="1026" y="22461"/>
                  </a:lnTo>
                  <a:lnTo>
                    <a:pt x="11716" y="22461"/>
                  </a:lnTo>
                  <a:lnTo>
                    <a:pt x="10001" y="17703"/>
                  </a:lnTo>
                  <a:cubicBezTo>
                    <a:pt x="10001" y="17703"/>
                    <a:pt x="10030" y="17557"/>
                    <a:pt x="10069" y="17291"/>
                  </a:cubicBezTo>
                  <a:cubicBezTo>
                    <a:pt x="10188" y="16565"/>
                    <a:pt x="10396" y="14918"/>
                    <a:pt x="10402" y="12764"/>
                  </a:cubicBezTo>
                  <a:cubicBezTo>
                    <a:pt x="10402" y="12370"/>
                    <a:pt x="10396" y="11952"/>
                    <a:pt x="10385" y="11519"/>
                  </a:cubicBezTo>
                  <a:cubicBezTo>
                    <a:pt x="10256" y="7900"/>
                    <a:pt x="9590" y="6027"/>
                    <a:pt x="7622" y="3175"/>
                  </a:cubicBezTo>
                  <a:cubicBezTo>
                    <a:pt x="5796" y="513"/>
                    <a:pt x="4961" y="0"/>
                    <a:pt x="4961" y="0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;p46">
              <a:extLst>
                <a:ext uri="{FF2B5EF4-FFF2-40B4-BE49-F238E27FC236}">
                  <a16:creationId xmlns:a16="http://schemas.microsoft.com/office/drawing/2014/main" id="{70296DAE-0F51-7A2F-8A02-5149D207A14E}"/>
                </a:ext>
              </a:extLst>
            </p:cNvPr>
            <p:cNvSpPr/>
            <p:nvPr/>
          </p:nvSpPr>
          <p:spPr>
            <a:xfrm>
              <a:off x="6034776" y="2441667"/>
              <a:ext cx="127487" cy="71949"/>
            </a:xfrm>
            <a:custGeom>
              <a:avLst/>
              <a:gdLst/>
              <a:ahLst/>
              <a:cxnLst/>
              <a:rect l="l" t="t" r="r" b="b"/>
              <a:pathLst>
                <a:path w="1375" h="776" extrusionOk="0">
                  <a:moveTo>
                    <a:pt x="1263" y="0"/>
                  </a:moveTo>
                  <a:lnTo>
                    <a:pt x="1263" y="0"/>
                  </a:lnTo>
                  <a:cubicBezTo>
                    <a:pt x="913" y="232"/>
                    <a:pt x="524" y="446"/>
                    <a:pt x="107" y="643"/>
                  </a:cubicBezTo>
                  <a:cubicBezTo>
                    <a:pt x="0" y="689"/>
                    <a:pt x="6" y="762"/>
                    <a:pt x="112" y="773"/>
                  </a:cubicBezTo>
                  <a:cubicBezTo>
                    <a:pt x="153" y="775"/>
                    <a:pt x="193" y="776"/>
                    <a:pt x="235" y="776"/>
                  </a:cubicBezTo>
                  <a:cubicBezTo>
                    <a:pt x="339" y="776"/>
                    <a:pt x="447" y="769"/>
                    <a:pt x="563" y="745"/>
                  </a:cubicBezTo>
                  <a:cubicBezTo>
                    <a:pt x="812" y="700"/>
                    <a:pt x="1065" y="593"/>
                    <a:pt x="1206" y="463"/>
                  </a:cubicBezTo>
                  <a:cubicBezTo>
                    <a:pt x="1375" y="305"/>
                    <a:pt x="1336" y="120"/>
                    <a:pt x="126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;p46">
              <a:extLst>
                <a:ext uri="{FF2B5EF4-FFF2-40B4-BE49-F238E27FC236}">
                  <a16:creationId xmlns:a16="http://schemas.microsoft.com/office/drawing/2014/main" id="{8AF3873C-1D75-0D4B-B944-4D50853C1A80}"/>
                </a:ext>
              </a:extLst>
            </p:cNvPr>
            <p:cNvSpPr/>
            <p:nvPr/>
          </p:nvSpPr>
          <p:spPr>
            <a:xfrm>
              <a:off x="5822449" y="2020350"/>
              <a:ext cx="266748" cy="553616"/>
            </a:xfrm>
            <a:custGeom>
              <a:avLst/>
              <a:gdLst/>
              <a:ahLst/>
              <a:cxnLst/>
              <a:rect l="l" t="t" r="r" b="b"/>
              <a:pathLst>
                <a:path w="2877" h="5971" extrusionOk="0">
                  <a:moveTo>
                    <a:pt x="1190" y="1"/>
                  </a:moveTo>
                  <a:cubicBezTo>
                    <a:pt x="485" y="824"/>
                    <a:pt x="74" y="1884"/>
                    <a:pt x="35" y="2967"/>
                  </a:cubicBezTo>
                  <a:cubicBezTo>
                    <a:pt x="1" y="4043"/>
                    <a:pt x="357" y="5103"/>
                    <a:pt x="999" y="5971"/>
                  </a:cubicBezTo>
                  <a:cubicBezTo>
                    <a:pt x="1596" y="5396"/>
                    <a:pt x="2273" y="4877"/>
                    <a:pt x="2876" y="4302"/>
                  </a:cubicBezTo>
                  <a:cubicBezTo>
                    <a:pt x="1957" y="3254"/>
                    <a:pt x="1405" y="1890"/>
                    <a:pt x="1331" y="497"/>
                  </a:cubicBezTo>
                  <a:cubicBezTo>
                    <a:pt x="1320" y="328"/>
                    <a:pt x="1202" y="170"/>
                    <a:pt x="119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3;p46">
              <a:extLst>
                <a:ext uri="{FF2B5EF4-FFF2-40B4-BE49-F238E27FC236}">
                  <a16:creationId xmlns:a16="http://schemas.microsoft.com/office/drawing/2014/main" id="{CF6E282C-FE13-A76E-4D6F-E21DF2113A99}"/>
                </a:ext>
              </a:extLst>
            </p:cNvPr>
            <p:cNvSpPr/>
            <p:nvPr/>
          </p:nvSpPr>
          <p:spPr>
            <a:xfrm>
              <a:off x="5879935" y="1885166"/>
              <a:ext cx="285477" cy="296140"/>
            </a:xfrm>
            <a:custGeom>
              <a:avLst/>
              <a:gdLst/>
              <a:ahLst/>
              <a:cxnLst/>
              <a:rect l="l" t="t" r="r" b="b"/>
              <a:pathLst>
                <a:path w="3079" h="3194" extrusionOk="0">
                  <a:moveTo>
                    <a:pt x="2608" y="0"/>
                  </a:moveTo>
                  <a:cubicBezTo>
                    <a:pt x="2506" y="0"/>
                    <a:pt x="2400" y="31"/>
                    <a:pt x="2301" y="67"/>
                  </a:cubicBezTo>
                  <a:cubicBezTo>
                    <a:pt x="1980" y="184"/>
                    <a:pt x="1681" y="353"/>
                    <a:pt x="1405" y="551"/>
                  </a:cubicBezTo>
                  <a:cubicBezTo>
                    <a:pt x="937" y="895"/>
                    <a:pt x="515" y="1363"/>
                    <a:pt x="255" y="1888"/>
                  </a:cubicBezTo>
                  <a:cubicBezTo>
                    <a:pt x="80" y="2242"/>
                    <a:pt x="0" y="3043"/>
                    <a:pt x="502" y="3179"/>
                  </a:cubicBezTo>
                  <a:cubicBezTo>
                    <a:pt x="540" y="3189"/>
                    <a:pt x="579" y="3194"/>
                    <a:pt x="617" y="3194"/>
                  </a:cubicBezTo>
                  <a:cubicBezTo>
                    <a:pt x="782" y="3194"/>
                    <a:pt x="947" y="3105"/>
                    <a:pt x="1090" y="3009"/>
                  </a:cubicBezTo>
                  <a:cubicBezTo>
                    <a:pt x="1777" y="2552"/>
                    <a:pt x="2335" y="1927"/>
                    <a:pt x="2786" y="1245"/>
                  </a:cubicBezTo>
                  <a:cubicBezTo>
                    <a:pt x="2922" y="1042"/>
                    <a:pt x="3052" y="822"/>
                    <a:pt x="3068" y="574"/>
                  </a:cubicBezTo>
                  <a:cubicBezTo>
                    <a:pt x="3079" y="332"/>
                    <a:pt x="2943" y="61"/>
                    <a:pt x="2701" y="10"/>
                  </a:cubicBezTo>
                  <a:cubicBezTo>
                    <a:pt x="2671" y="3"/>
                    <a:pt x="2640" y="0"/>
                    <a:pt x="260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4;p46">
              <a:extLst>
                <a:ext uri="{FF2B5EF4-FFF2-40B4-BE49-F238E27FC236}">
                  <a16:creationId xmlns:a16="http://schemas.microsoft.com/office/drawing/2014/main" id="{936502CA-35EA-516D-CF4A-22C55983E0C3}"/>
                </a:ext>
              </a:extLst>
            </p:cNvPr>
            <p:cNvSpPr/>
            <p:nvPr/>
          </p:nvSpPr>
          <p:spPr>
            <a:xfrm>
              <a:off x="6439868" y="4129065"/>
              <a:ext cx="991150" cy="479442"/>
            </a:xfrm>
            <a:custGeom>
              <a:avLst/>
              <a:gdLst/>
              <a:ahLst/>
              <a:cxnLst/>
              <a:rect l="l" t="t" r="r" b="b"/>
              <a:pathLst>
                <a:path w="10690" h="5171" extrusionOk="0">
                  <a:moveTo>
                    <a:pt x="9043" y="0"/>
                  </a:moveTo>
                  <a:cubicBezTo>
                    <a:pt x="8671" y="68"/>
                    <a:pt x="8293" y="130"/>
                    <a:pt x="7910" y="182"/>
                  </a:cubicBezTo>
                  <a:cubicBezTo>
                    <a:pt x="7864" y="192"/>
                    <a:pt x="7820" y="198"/>
                    <a:pt x="7770" y="203"/>
                  </a:cubicBezTo>
                  <a:lnTo>
                    <a:pt x="7757" y="203"/>
                  </a:lnTo>
                  <a:cubicBezTo>
                    <a:pt x="7335" y="266"/>
                    <a:pt x="6906" y="317"/>
                    <a:pt x="6477" y="362"/>
                  </a:cubicBezTo>
                  <a:cubicBezTo>
                    <a:pt x="5368" y="474"/>
                    <a:pt x="4252" y="536"/>
                    <a:pt x="3135" y="542"/>
                  </a:cubicBezTo>
                  <a:lnTo>
                    <a:pt x="2972" y="542"/>
                  </a:lnTo>
                  <a:cubicBezTo>
                    <a:pt x="2932" y="542"/>
                    <a:pt x="2886" y="542"/>
                    <a:pt x="2853" y="536"/>
                  </a:cubicBezTo>
                  <a:lnTo>
                    <a:pt x="2819" y="536"/>
                  </a:lnTo>
                  <a:cubicBezTo>
                    <a:pt x="2313" y="518"/>
                    <a:pt x="1776" y="459"/>
                    <a:pt x="1257" y="459"/>
                  </a:cubicBezTo>
                  <a:cubicBezTo>
                    <a:pt x="1117" y="459"/>
                    <a:pt x="977" y="463"/>
                    <a:pt x="841" y="474"/>
                  </a:cubicBezTo>
                  <a:cubicBezTo>
                    <a:pt x="891" y="593"/>
                    <a:pt x="919" y="666"/>
                    <a:pt x="919" y="666"/>
                  </a:cubicBezTo>
                  <a:lnTo>
                    <a:pt x="0" y="5170"/>
                  </a:lnTo>
                  <a:lnTo>
                    <a:pt x="10690" y="5170"/>
                  </a:lnTo>
                  <a:lnTo>
                    <a:pt x="8975" y="412"/>
                  </a:lnTo>
                  <a:cubicBezTo>
                    <a:pt x="8975" y="412"/>
                    <a:pt x="9004" y="266"/>
                    <a:pt x="9043" y="0"/>
                  </a:cubicBezTo>
                  <a:close/>
                </a:path>
              </a:pathLst>
            </a:custGeom>
            <a:solidFill>
              <a:srgbClr val="7BA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5;p46">
              <a:extLst>
                <a:ext uri="{FF2B5EF4-FFF2-40B4-BE49-F238E27FC236}">
                  <a16:creationId xmlns:a16="http://schemas.microsoft.com/office/drawing/2014/main" id="{1D398DCD-1B31-4ABB-4088-9E340C0C5E98}"/>
                </a:ext>
              </a:extLst>
            </p:cNvPr>
            <p:cNvSpPr/>
            <p:nvPr/>
          </p:nvSpPr>
          <p:spPr>
            <a:xfrm>
              <a:off x="6698555" y="3322963"/>
              <a:ext cx="461733" cy="1285528"/>
            </a:xfrm>
            <a:custGeom>
              <a:avLst/>
              <a:gdLst/>
              <a:ahLst/>
              <a:cxnLst/>
              <a:rect l="l" t="t" r="r" b="b"/>
              <a:pathLst>
                <a:path w="4980" h="13865" extrusionOk="0">
                  <a:moveTo>
                    <a:pt x="4980" y="1"/>
                  </a:moveTo>
                  <a:lnTo>
                    <a:pt x="255" y="875"/>
                  </a:lnTo>
                  <a:lnTo>
                    <a:pt x="102" y="903"/>
                  </a:lnTo>
                  <a:lnTo>
                    <a:pt x="0" y="920"/>
                  </a:lnTo>
                  <a:lnTo>
                    <a:pt x="41" y="6271"/>
                  </a:lnTo>
                  <a:lnTo>
                    <a:pt x="63" y="9230"/>
                  </a:lnTo>
                  <a:lnTo>
                    <a:pt x="91" y="13864"/>
                  </a:lnTo>
                  <a:lnTo>
                    <a:pt x="4980" y="13864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6;p46">
              <a:extLst>
                <a:ext uri="{FF2B5EF4-FFF2-40B4-BE49-F238E27FC236}">
                  <a16:creationId xmlns:a16="http://schemas.microsoft.com/office/drawing/2014/main" id="{B5C6D63B-318E-778F-11AF-8D089CFE0FB4}"/>
                </a:ext>
              </a:extLst>
            </p:cNvPr>
            <p:cNvSpPr/>
            <p:nvPr/>
          </p:nvSpPr>
          <p:spPr>
            <a:xfrm>
              <a:off x="6700131" y="3106928"/>
              <a:ext cx="94757" cy="1501560"/>
            </a:xfrm>
            <a:custGeom>
              <a:avLst/>
              <a:gdLst/>
              <a:ahLst/>
              <a:cxnLst/>
              <a:rect l="l" t="t" r="r" b="b"/>
              <a:pathLst>
                <a:path w="1022" h="16195" extrusionOk="0">
                  <a:moveTo>
                    <a:pt x="933" y="1"/>
                  </a:moveTo>
                  <a:cubicBezTo>
                    <a:pt x="910" y="1"/>
                    <a:pt x="888" y="12"/>
                    <a:pt x="875" y="36"/>
                  </a:cubicBezTo>
                  <a:cubicBezTo>
                    <a:pt x="847" y="77"/>
                    <a:pt x="193" y="1024"/>
                    <a:pt x="97" y="2929"/>
                  </a:cubicBezTo>
                  <a:cubicBezTo>
                    <a:pt x="92" y="3013"/>
                    <a:pt x="92" y="3109"/>
                    <a:pt x="85" y="3233"/>
                  </a:cubicBezTo>
                  <a:cubicBezTo>
                    <a:pt x="51" y="4203"/>
                    <a:pt x="35" y="6328"/>
                    <a:pt x="24" y="8601"/>
                  </a:cubicBezTo>
                  <a:cubicBezTo>
                    <a:pt x="17" y="9587"/>
                    <a:pt x="12" y="10602"/>
                    <a:pt x="12" y="11560"/>
                  </a:cubicBezTo>
                  <a:cubicBezTo>
                    <a:pt x="6" y="13634"/>
                    <a:pt x="1" y="15456"/>
                    <a:pt x="1" y="16194"/>
                  </a:cubicBezTo>
                  <a:lnTo>
                    <a:pt x="152" y="16194"/>
                  </a:lnTo>
                  <a:cubicBezTo>
                    <a:pt x="152" y="15456"/>
                    <a:pt x="159" y="13634"/>
                    <a:pt x="165" y="11566"/>
                  </a:cubicBezTo>
                  <a:cubicBezTo>
                    <a:pt x="175" y="8370"/>
                    <a:pt x="193" y="4569"/>
                    <a:pt x="238" y="3205"/>
                  </a:cubicBezTo>
                  <a:cubicBezTo>
                    <a:pt x="243" y="3098"/>
                    <a:pt x="248" y="3013"/>
                    <a:pt x="248" y="2934"/>
                  </a:cubicBezTo>
                  <a:cubicBezTo>
                    <a:pt x="345" y="1079"/>
                    <a:pt x="993" y="132"/>
                    <a:pt x="998" y="121"/>
                  </a:cubicBezTo>
                  <a:cubicBezTo>
                    <a:pt x="1021" y="87"/>
                    <a:pt x="1016" y="43"/>
                    <a:pt x="976" y="14"/>
                  </a:cubicBezTo>
                  <a:cubicBezTo>
                    <a:pt x="963" y="5"/>
                    <a:pt x="948" y="1"/>
                    <a:pt x="93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7;p46">
              <a:extLst>
                <a:ext uri="{FF2B5EF4-FFF2-40B4-BE49-F238E27FC236}">
                  <a16:creationId xmlns:a16="http://schemas.microsoft.com/office/drawing/2014/main" id="{9EAA166E-E8AB-25CB-2C58-E1A37F458559}"/>
                </a:ext>
              </a:extLst>
            </p:cNvPr>
            <p:cNvSpPr/>
            <p:nvPr/>
          </p:nvSpPr>
          <p:spPr>
            <a:xfrm>
              <a:off x="7153344" y="3439512"/>
              <a:ext cx="28928" cy="1168982"/>
            </a:xfrm>
            <a:custGeom>
              <a:avLst/>
              <a:gdLst/>
              <a:ahLst/>
              <a:cxnLst/>
              <a:rect l="l" t="t" r="r" b="b"/>
              <a:pathLst>
                <a:path w="312" h="12608" extrusionOk="0">
                  <a:moveTo>
                    <a:pt x="237" y="1"/>
                  </a:moveTo>
                  <a:cubicBezTo>
                    <a:pt x="187" y="1"/>
                    <a:pt x="158" y="35"/>
                    <a:pt x="158" y="75"/>
                  </a:cubicBezTo>
                  <a:lnTo>
                    <a:pt x="75" y="6739"/>
                  </a:lnTo>
                  <a:lnTo>
                    <a:pt x="62" y="7640"/>
                  </a:lnTo>
                  <a:lnTo>
                    <a:pt x="0" y="12607"/>
                  </a:lnTo>
                  <a:lnTo>
                    <a:pt x="153" y="12607"/>
                  </a:lnTo>
                  <a:lnTo>
                    <a:pt x="215" y="7619"/>
                  </a:lnTo>
                  <a:lnTo>
                    <a:pt x="288" y="1749"/>
                  </a:lnTo>
                  <a:lnTo>
                    <a:pt x="294" y="1530"/>
                  </a:lnTo>
                  <a:lnTo>
                    <a:pt x="311" y="75"/>
                  </a:lnTo>
                  <a:cubicBezTo>
                    <a:pt x="311" y="35"/>
                    <a:pt x="278" y="1"/>
                    <a:pt x="23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8;p46">
              <a:extLst>
                <a:ext uri="{FF2B5EF4-FFF2-40B4-BE49-F238E27FC236}">
                  <a16:creationId xmlns:a16="http://schemas.microsoft.com/office/drawing/2014/main" id="{155DBFF1-F922-C201-97CD-4FAC6227737D}"/>
                </a:ext>
              </a:extLst>
            </p:cNvPr>
            <p:cNvSpPr/>
            <p:nvPr/>
          </p:nvSpPr>
          <p:spPr>
            <a:xfrm>
              <a:off x="7166974" y="3554205"/>
              <a:ext cx="52942" cy="49604"/>
            </a:xfrm>
            <a:custGeom>
              <a:avLst/>
              <a:gdLst/>
              <a:ahLst/>
              <a:cxnLst/>
              <a:rect l="l" t="t" r="r" b="b"/>
              <a:pathLst>
                <a:path w="571" h="535" extrusionOk="0">
                  <a:moveTo>
                    <a:pt x="485" y="1"/>
                  </a:moveTo>
                  <a:cubicBezTo>
                    <a:pt x="465" y="1"/>
                    <a:pt x="445" y="8"/>
                    <a:pt x="428" y="22"/>
                  </a:cubicBezTo>
                  <a:lnTo>
                    <a:pt x="34" y="400"/>
                  </a:lnTo>
                  <a:cubicBezTo>
                    <a:pt x="6" y="428"/>
                    <a:pt x="1" y="478"/>
                    <a:pt x="34" y="512"/>
                  </a:cubicBezTo>
                  <a:cubicBezTo>
                    <a:pt x="45" y="523"/>
                    <a:pt x="68" y="535"/>
                    <a:pt x="85" y="535"/>
                  </a:cubicBezTo>
                  <a:cubicBezTo>
                    <a:pt x="108" y="535"/>
                    <a:pt x="124" y="523"/>
                    <a:pt x="141" y="512"/>
                  </a:cubicBezTo>
                  <a:lnTo>
                    <a:pt x="536" y="129"/>
                  </a:lnTo>
                  <a:cubicBezTo>
                    <a:pt x="570" y="101"/>
                    <a:pt x="570" y="56"/>
                    <a:pt x="542" y="22"/>
                  </a:cubicBezTo>
                  <a:cubicBezTo>
                    <a:pt x="525" y="8"/>
                    <a:pt x="505" y="1"/>
                    <a:pt x="48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9;p46">
              <a:extLst>
                <a:ext uri="{FF2B5EF4-FFF2-40B4-BE49-F238E27FC236}">
                  <a16:creationId xmlns:a16="http://schemas.microsoft.com/office/drawing/2014/main" id="{42D65049-02CD-1B39-113D-CB0B9E697874}"/>
                </a:ext>
              </a:extLst>
            </p:cNvPr>
            <p:cNvSpPr/>
            <p:nvPr/>
          </p:nvSpPr>
          <p:spPr>
            <a:xfrm rot="-759633">
              <a:off x="7012458" y="847248"/>
              <a:ext cx="2328178" cy="1189301"/>
            </a:xfrm>
            <a:custGeom>
              <a:avLst/>
              <a:gdLst/>
              <a:ahLst/>
              <a:cxnLst/>
              <a:rect l="l" t="t" r="r" b="b"/>
              <a:pathLst>
                <a:path w="15606" h="7972" extrusionOk="0">
                  <a:moveTo>
                    <a:pt x="13638" y="1"/>
                  </a:moveTo>
                  <a:cubicBezTo>
                    <a:pt x="13638" y="1"/>
                    <a:pt x="5655" y="3711"/>
                    <a:pt x="5559" y="3805"/>
                  </a:cubicBezTo>
                  <a:cubicBezTo>
                    <a:pt x="5463" y="3901"/>
                    <a:pt x="5203" y="4380"/>
                    <a:pt x="5203" y="4380"/>
                  </a:cubicBezTo>
                  <a:cubicBezTo>
                    <a:pt x="5203" y="4380"/>
                    <a:pt x="0" y="6342"/>
                    <a:pt x="157" y="6850"/>
                  </a:cubicBezTo>
                  <a:cubicBezTo>
                    <a:pt x="187" y="6945"/>
                    <a:pt x="335" y="6983"/>
                    <a:pt x="556" y="6983"/>
                  </a:cubicBezTo>
                  <a:cubicBezTo>
                    <a:pt x="1519" y="6983"/>
                    <a:pt x="3867" y="6253"/>
                    <a:pt x="3867" y="6253"/>
                  </a:cubicBezTo>
                  <a:lnTo>
                    <a:pt x="3867" y="6253"/>
                  </a:lnTo>
                  <a:cubicBezTo>
                    <a:pt x="3867" y="6253"/>
                    <a:pt x="3805" y="6946"/>
                    <a:pt x="4471" y="7042"/>
                  </a:cubicBezTo>
                  <a:cubicBezTo>
                    <a:pt x="4471" y="7042"/>
                    <a:pt x="4451" y="7633"/>
                    <a:pt x="4971" y="7633"/>
                  </a:cubicBezTo>
                  <a:cubicBezTo>
                    <a:pt x="5077" y="7633"/>
                    <a:pt x="5206" y="7608"/>
                    <a:pt x="5361" y="7549"/>
                  </a:cubicBezTo>
                  <a:cubicBezTo>
                    <a:pt x="5361" y="7549"/>
                    <a:pt x="5475" y="7861"/>
                    <a:pt x="5869" y="7861"/>
                  </a:cubicBezTo>
                  <a:cubicBezTo>
                    <a:pt x="6023" y="7861"/>
                    <a:pt x="6221" y="7813"/>
                    <a:pt x="6472" y="7679"/>
                  </a:cubicBezTo>
                  <a:cubicBezTo>
                    <a:pt x="6472" y="7679"/>
                    <a:pt x="6527" y="7972"/>
                    <a:pt x="6845" y="7972"/>
                  </a:cubicBezTo>
                  <a:cubicBezTo>
                    <a:pt x="6945" y="7972"/>
                    <a:pt x="7072" y="7942"/>
                    <a:pt x="7232" y="7865"/>
                  </a:cubicBezTo>
                  <a:cubicBezTo>
                    <a:pt x="7898" y="7549"/>
                    <a:pt x="10723" y="5395"/>
                    <a:pt x="10723" y="5395"/>
                  </a:cubicBezTo>
                  <a:lnTo>
                    <a:pt x="15605" y="2730"/>
                  </a:lnTo>
                  <a:lnTo>
                    <a:pt x="13638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0;p46">
              <a:extLst>
                <a:ext uri="{FF2B5EF4-FFF2-40B4-BE49-F238E27FC236}">
                  <a16:creationId xmlns:a16="http://schemas.microsoft.com/office/drawing/2014/main" id="{67B7B3CA-BBAB-85D1-5E74-C79FD3E72A38}"/>
                </a:ext>
              </a:extLst>
            </p:cNvPr>
            <p:cNvSpPr/>
            <p:nvPr/>
          </p:nvSpPr>
          <p:spPr>
            <a:xfrm rot="-759633">
              <a:off x="7034728" y="844778"/>
              <a:ext cx="2305651" cy="1189451"/>
            </a:xfrm>
            <a:custGeom>
              <a:avLst/>
              <a:gdLst/>
              <a:ahLst/>
              <a:cxnLst/>
              <a:rect l="l" t="t" r="r" b="b"/>
              <a:pathLst>
                <a:path w="15455" h="7973" extrusionOk="0">
                  <a:moveTo>
                    <a:pt x="13487" y="1"/>
                  </a:moveTo>
                  <a:cubicBezTo>
                    <a:pt x="13487" y="1"/>
                    <a:pt x="5504" y="3711"/>
                    <a:pt x="5408" y="3805"/>
                  </a:cubicBezTo>
                  <a:cubicBezTo>
                    <a:pt x="5312" y="3901"/>
                    <a:pt x="5052" y="4380"/>
                    <a:pt x="5052" y="4380"/>
                  </a:cubicBezTo>
                  <a:cubicBezTo>
                    <a:pt x="5052" y="4380"/>
                    <a:pt x="1" y="6287"/>
                    <a:pt x="1" y="6828"/>
                  </a:cubicBezTo>
                  <a:cubicBezTo>
                    <a:pt x="1" y="6839"/>
                    <a:pt x="6" y="6844"/>
                    <a:pt x="6" y="6850"/>
                  </a:cubicBezTo>
                  <a:cubicBezTo>
                    <a:pt x="35" y="6946"/>
                    <a:pt x="181" y="6985"/>
                    <a:pt x="401" y="6985"/>
                  </a:cubicBezTo>
                  <a:cubicBezTo>
                    <a:pt x="1365" y="6985"/>
                    <a:pt x="3716" y="6253"/>
                    <a:pt x="3716" y="6253"/>
                  </a:cubicBezTo>
                  <a:lnTo>
                    <a:pt x="3716" y="6298"/>
                  </a:lnTo>
                  <a:cubicBezTo>
                    <a:pt x="3716" y="6456"/>
                    <a:pt x="3761" y="6963"/>
                    <a:pt x="4320" y="7042"/>
                  </a:cubicBezTo>
                  <a:lnTo>
                    <a:pt x="4320" y="7053"/>
                  </a:lnTo>
                  <a:cubicBezTo>
                    <a:pt x="4320" y="7133"/>
                    <a:pt x="4341" y="7635"/>
                    <a:pt x="4822" y="7635"/>
                  </a:cubicBezTo>
                  <a:cubicBezTo>
                    <a:pt x="4923" y="7635"/>
                    <a:pt x="5052" y="7612"/>
                    <a:pt x="5210" y="7549"/>
                  </a:cubicBezTo>
                  <a:cubicBezTo>
                    <a:pt x="5210" y="7549"/>
                    <a:pt x="5322" y="7859"/>
                    <a:pt x="5717" y="7859"/>
                  </a:cubicBezTo>
                  <a:cubicBezTo>
                    <a:pt x="5870" y="7859"/>
                    <a:pt x="6067" y="7815"/>
                    <a:pt x="6321" y="7679"/>
                  </a:cubicBezTo>
                  <a:cubicBezTo>
                    <a:pt x="6321" y="7679"/>
                    <a:pt x="6378" y="7973"/>
                    <a:pt x="6693" y="7973"/>
                  </a:cubicBezTo>
                  <a:cubicBezTo>
                    <a:pt x="6795" y="7973"/>
                    <a:pt x="6924" y="7944"/>
                    <a:pt x="7081" y="7865"/>
                  </a:cubicBezTo>
                  <a:cubicBezTo>
                    <a:pt x="7747" y="7549"/>
                    <a:pt x="10572" y="5395"/>
                    <a:pt x="10572" y="5395"/>
                  </a:cubicBezTo>
                  <a:lnTo>
                    <a:pt x="15454" y="2730"/>
                  </a:lnTo>
                  <a:lnTo>
                    <a:pt x="13487" y="1"/>
                  </a:lnTo>
                  <a:close/>
                </a:path>
              </a:pathLst>
            </a:custGeom>
            <a:solidFill>
              <a:srgbClr val="DA8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1;p46">
              <a:extLst>
                <a:ext uri="{FF2B5EF4-FFF2-40B4-BE49-F238E27FC236}">
                  <a16:creationId xmlns:a16="http://schemas.microsoft.com/office/drawing/2014/main" id="{6B8E5754-67C6-F61C-F506-BE24F805DC20}"/>
                </a:ext>
              </a:extLst>
            </p:cNvPr>
            <p:cNvSpPr/>
            <p:nvPr/>
          </p:nvSpPr>
          <p:spPr>
            <a:xfrm rot="-759633">
              <a:off x="7719481" y="1452135"/>
              <a:ext cx="539303" cy="496487"/>
            </a:xfrm>
            <a:custGeom>
              <a:avLst/>
              <a:gdLst/>
              <a:ahLst/>
              <a:cxnLst/>
              <a:rect l="l" t="t" r="r" b="b"/>
              <a:pathLst>
                <a:path w="3615" h="3328" extrusionOk="0">
                  <a:moveTo>
                    <a:pt x="1169" y="1"/>
                  </a:moveTo>
                  <a:cubicBezTo>
                    <a:pt x="1145" y="1"/>
                    <a:pt x="1123" y="13"/>
                    <a:pt x="1112" y="35"/>
                  </a:cubicBezTo>
                  <a:cubicBezTo>
                    <a:pt x="1073" y="91"/>
                    <a:pt x="188" y="1462"/>
                    <a:pt x="125" y="1936"/>
                  </a:cubicBezTo>
                  <a:cubicBezTo>
                    <a:pt x="75" y="2267"/>
                    <a:pt x="29" y="2798"/>
                    <a:pt x="8" y="3086"/>
                  </a:cubicBezTo>
                  <a:cubicBezTo>
                    <a:pt x="1" y="3147"/>
                    <a:pt x="24" y="3209"/>
                    <a:pt x="69" y="3255"/>
                  </a:cubicBezTo>
                  <a:cubicBezTo>
                    <a:pt x="109" y="3300"/>
                    <a:pt x="165" y="3328"/>
                    <a:pt x="227" y="3328"/>
                  </a:cubicBezTo>
                  <a:lnTo>
                    <a:pt x="232" y="3328"/>
                  </a:lnTo>
                  <a:cubicBezTo>
                    <a:pt x="414" y="3323"/>
                    <a:pt x="757" y="3260"/>
                    <a:pt x="1028" y="2888"/>
                  </a:cubicBezTo>
                  <a:cubicBezTo>
                    <a:pt x="1327" y="2477"/>
                    <a:pt x="1614" y="1856"/>
                    <a:pt x="1721" y="1608"/>
                  </a:cubicBezTo>
                  <a:cubicBezTo>
                    <a:pt x="1760" y="1523"/>
                    <a:pt x="1828" y="1462"/>
                    <a:pt x="1907" y="1428"/>
                  </a:cubicBezTo>
                  <a:cubicBezTo>
                    <a:pt x="1998" y="1393"/>
                    <a:pt x="2119" y="1360"/>
                    <a:pt x="2262" y="1360"/>
                  </a:cubicBezTo>
                  <a:cubicBezTo>
                    <a:pt x="2350" y="1360"/>
                    <a:pt x="2447" y="1373"/>
                    <a:pt x="2550" y="1405"/>
                  </a:cubicBezTo>
                  <a:cubicBezTo>
                    <a:pt x="3024" y="1557"/>
                    <a:pt x="3485" y="2003"/>
                    <a:pt x="3492" y="2009"/>
                  </a:cubicBezTo>
                  <a:cubicBezTo>
                    <a:pt x="3505" y="2023"/>
                    <a:pt x="3524" y="2030"/>
                    <a:pt x="3541" y="2030"/>
                  </a:cubicBezTo>
                  <a:cubicBezTo>
                    <a:pt x="3559" y="2030"/>
                    <a:pt x="3576" y="2023"/>
                    <a:pt x="3587" y="2009"/>
                  </a:cubicBezTo>
                  <a:cubicBezTo>
                    <a:pt x="3615" y="1980"/>
                    <a:pt x="3615" y="1936"/>
                    <a:pt x="3587" y="1907"/>
                  </a:cubicBezTo>
                  <a:cubicBezTo>
                    <a:pt x="3570" y="1890"/>
                    <a:pt x="3097" y="1434"/>
                    <a:pt x="2595" y="1275"/>
                  </a:cubicBezTo>
                  <a:cubicBezTo>
                    <a:pt x="2473" y="1236"/>
                    <a:pt x="2359" y="1220"/>
                    <a:pt x="2254" y="1220"/>
                  </a:cubicBezTo>
                  <a:cubicBezTo>
                    <a:pt x="2093" y="1220"/>
                    <a:pt x="1956" y="1257"/>
                    <a:pt x="1856" y="1298"/>
                  </a:cubicBezTo>
                  <a:cubicBezTo>
                    <a:pt x="1738" y="1343"/>
                    <a:pt x="1648" y="1434"/>
                    <a:pt x="1598" y="1551"/>
                  </a:cubicBezTo>
                  <a:cubicBezTo>
                    <a:pt x="1484" y="1800"/>
                    <a:pt x="1202" y="2409"/>
                    <a:pt x="914" y="2803"/>
                  </a:cubicBezTo>
                  <a:cubicBezTo>
                    <a:pt x="690" y="3113"/>
                    <a:pt x="419" y="3180"/>
                    <a:pt x="227" y="3187"/>
                  </a:cubicBezTo>
                  <a:cubicBezTo>
                    <a:pt x="211" y="3187"/>
                    <a:pt x="188" y="3175"/>
                    <a:pt x="170" y="3159"/>
                  </a:cubicBezTo>
                  <a:cubicBezTo>
                    <a:pt x="154" y="3141"/>
                    <a:pt x="148" y="3120"/>
                    <a:pt x="148" y="3097"/>
                  </a:cubicBezTo>
                  <a:cubicBezTo>
                    <a:pt x="170" y="2808"/>
                    <a:pt x="216" y="2285"/>
                    <a:pt x="261" y="1952"/>
                  </a:cubicBezTo>
                  <a:cubicBezTo>
                    <a:pt x="323" y="1512"/>
                    <a:pt x="1219" y="120"/>
                    <a:pt x="1225" y="109"/>
                  </a:cubicBezTo>
                  <a:cubicBezTo>
                    <a:pt x="1247" y="75"/>
                    <a:pt x="1236" y="35"/>
                    <a:pt x="1208" y="13"/>
                  </a:cubicBezTo>
                  <a:cubicBezTo>
                    <a:pt x="1196" y="5"/>
                    <a:pt x="1182" y="1"/>
                    <a:pt x="116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2;p46">
              <a:extLst>
                <a:ext uri="{FF2B5EF4-FFF2-40B4-BE49-F238E27FC236}">
                  <a16:creationId xmlns:a16="http://schemas.microsoft.com/office/drawing/2014/main" id="{EE896067-91D7-1276-BDD8-CBD90DACE2BD}"/>
                </a:ext>
              </a:extLst>
            </p:cNvPr>
            <p:cNvSpPr/>
            <p:nvPr/>
          </p:nvSpPr>
          <p:spPr>
            <a:xfrm rot="-759633">
              <a:off x="7839667" y="1635958"/>
              <a:ext cx="305381" cy="286882"/>
            </a:xfrm>
            <a:custGeom>
              <a:avLst/>
              <a:gdLst/>
              <a:ahLst/>
              <a:cxnLst/>
              <a:rect l="l" t="t" r="r" b="b"/>
              <a:pathLst>
                <a:path w="2047" h="1923" extrusionOk="0">
                  <a:moveTo>
                    <a:pt x="1503" y="1"/>
                  </a:moveTo>
                  <a:cubicBezTo>
                    <a:pt x="1484" y="1"/>
                    <a:pt x="1464" y="8"/>
                    <a:pt x="1450" y="23"/>
                  </a:cubicBezTo>
                  <a:cubicBezTo>
                    <a:pt x="1427" y="51"/>
                    <a:pt x="1427" y="96"/>
                    <a:pt x="1455" y="124"/>
                  </a:cubicBezTo>
                  <a:cubicBezTo>
                    <a:pt x="1849" y="480"/>
                    <a:pt x="1252" y="1185"/>
                    <a:pt x="1252" y="1191"/>
                  </a:cubicBezTo>
                  <a:cubicBezTo>
                    <a:pt x="829" y="1630"/>
                    <a:pt x="68" y="1787"/>
                    <a:pt x="63" y="1787"/>
                  </a:cubicBezTo>
                  <a:cubicBezTo>
                    <a:pt x="22" y="1794"/>
                    <a:pt x="1" y="1833"/>
                    <a:pt x="6" y="1867"/>
                  </a:cubicBezTo>
                  <a:cubicBezTo>
                    <a:pt x="11" y="1901"/>
                    <a:pt x="40" y="1923"/>
                    <a:pt x="74" y="1923"/>
                  </a:cubicBezTo>
                  <a:lnTo>
                    <a:pt x="90" y="1923"/>
                  </a:lnTo>
                  <a:cubicBezTo>
                    <a:pt x="118" y="1917"/>
                    <a:pt x="902" y="1760"/>
                    <a:pt x="1354" y="1280"/>
                  </a:cubicBezTo>
                  <a:cubicBezTo>
                    <a:pt x="1382" y="1253"/>
                    <a:pt x="2046" y="463"/>
                    <a:pt x="1551" y="18"/>
                  </a:cubicBezTo>
                  <a:cubicBezTo>
                    <a:pt x="1538" y="7"/>
                    <a:pt x="1520" y="1"/>
                    <a:pt x="150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3;p46">
              <a:extLst>
                <a:ext uri="{FF2B5EF4-FFF2-40B4-BE49-F238E27FC236}">
                  <a16:creationId xmlns:a16="http://schemas.microsoft.com/office/drawing/2014/main" id="{AAEF3B96-7E22-0944-CC2C-0501C442B1F8}"/>
                </a:ext>
              </a:extLst>
            </p:cNvPr>
            <p:cNvSpPr/>
            <p:nvPr/>
          </p:nvSpPr>
          <p:spPr>
            <a:xfrm rot="-759633">
              <a:off x="7895418" y="1755275"/>
              <a:ext cx="280169" cy="271069"/>
            </a:xfrm>
            <a:custGeom>
              <a:avLst/>
              <a:gdLst/>
              <a:ahLst/>
              <a:cxnLst/>
              <a:rect l="l" t="t" r="r" b="b"/>
              <a:pathLst>
                <a:path w="1878" h="1817" extrusionOk="0">
                  <a:moveTo>
                    <a:pt x="1325" y="1"/>
                  </a:moveTo>
                  <a:cubicBezTo>
                    <a:pt x="1293" y="1"/>
                    <a:pt x="1267" y="18"/>
                    <a:pt x="1258" y="52"/>
                  </a:cubicBezTo>
                  <a:cubicBezTo>
                    <a:pt x="1247" y="91"/>
                    <a:pt x="1268" y="125"/>
                    <a:pt x="1302" y="137"/>
                  </a:cubicBezTo>
                  <a:cubicBezTo>
                    <a:pt x="1308" y="137"/>
                    <a:pt x="1607" y="227"/>
                    <a:pt x="1692" y="430"/>
                  </a:cubicBezTo>
                  <a:cubicBezTo>
                    <a:pt x="1731" y="526"/>
                    <a:pt x="1720" y="633"/>
                    <a:pt x="1653" y="752"/>
                  </a:cubicBezTo>
                  <a:cubicBezTo>
                    <a:pt x="1388" y="1241"/>
                    <a:pt x="68" y="1676"/>
                    <a:pt x="56" y="1676"/>
                  </a:cubicBezTo>
                  <a:cubicBezTo>
                    <a:pt x="17" y="1687"/>
                    <a:pt x="1" y="1727"/>
                    <a:pt x="11" y="1766"/>
                  </a:cubicBezTo>
                  <a:cubicBezTo>
                    <a:pt x="22" y="1795"/>
                    <a:pt x="51" y="1816"/>
                    <a:pt x="79" y="1816"/>
                  </a:cubicBezTo>
                  <a:cubicBezTo>
                    <a:pt x="84" y="1816"/>
                    <a:pt x="90" y="1811"/>
                    <a:pt x="102" y="1811"/>
                  </a:cubicBezTo>
                  <a:cubicBezTo>
                    <a:pt x="158" y="1795"/>
                    <a:pt x="1484" y="1360"/>
                    <a:pt x="1776" y="819"/>
                  </a:cubicBezTo>
                  <a:cubicBezTo>
                    <a:pt x="1866" y="661"/>
                    <a:pt x="1877" y="509"/>
                    <a:pt x="1822" y="374"/>
                  </a:cubicBezTo>
                  <a:cubicBezTo>
                    <a:pt x="1708" y="109"/>
                    <a:pt x="1359" y="7"/>
                    <a:pt x="1341" y="2"/>
                  </a:cubicBezTo>
                  <a:cubicBezTo>
                    <a:pt x="1336" y="1"/>
                    <a:pt x="1331" y="1"/>
                    <a:pt x="132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4;p46">
              <a:extLst>
                <a:ext uri="{FF2B5EF4-FFF2-40B4-BE49-F238E27FC236}">
                  <a16:creationId xmlns:a16="http://schemas.microsoft.com/office/drawing/2014/main" id="{6060653F-FCE8-DC77-A500-74C791DF1240}"/>
                </a:ext>
              </a:extLst>
            </p:cNvPr>
            <p:cNvSpPr/>
            <p:nvPr/>
          </p:nvSpPr>
          <p:spPr>
            <a:xfrm rot="-759604">
              <a:off x="7941084" y="1886466"/>
              <a:ext cx="142666" cy="170254"/>
            </a:xfrm>
            <a:custGeom>
              <a:avLst/>
              <a:gdLst/>
              <a:ahLst/>
              <a:cxnLst/>
              <a:rect l="l" t="t" r="r" b="b"/>
              <a:pathLst>
                <a:path w="1117" h="1333" extrusionOk="0">
                  <a:moveTo>
                    <a:pt x="750" y="1"/>
                  </a:moveTo>
                  <a:cubicBezTo>
                    <a:pt x="723" y="1"/>
                    <a:pt x="706" y="3"/>
                    <a:pt x="704" y="3"/>
                  </a:cubicBezTo>
                  <a:cubicBezTo>
                    <a:pt x="665" y="8"/>
                    <a:pt x="636" y="42"/>
                    <a:pt x="643" y="81"/>
                  </a:cubicBezTo>
                  <a:cubicBezTo>
                    <a:pt x="648" y="117"/>
                    <a:pt x="676" y="139"/>
                    <a:pt x="710" y="139"/>
                  </a:cubicBezTo>
                  <a:cubicBezTo>
                    <a:pt x="714" y="139"/>
                    <a:pt x="718" y="139"/>
                    <a:pt x="722" y="138"/>
                  </a:cubicBezTo>
                  <a:cubicBezTo>
                    <a:pt x="722" y="138"/>
                    <a:pt x="730" y="137"/>
                    <a:pt x="744" y="137"/>
                  </a:cubicBezTo>
                  <a:cubicBezTo>
                    <a:pt x="779" y="137"/>
                    <a:pt x="849" y="143"/>
                    <a:pt x="902" y="188"/>
                  </a:cubicBezTo>
                  <a:cubicBezTo>
                    <a:pt x="953" y="227"/>
                    <a:pt x="975" y="295"/>
                    <a:pt x="975" y="391"/>
                  </a:cubicBezTo>
                  <a:cubicBezTo>
                    <a:pt x="975" y="628"/>
                    <a:pt x="406" y="1011"/>
                    <a:pt x="45" y="1203"/>
                  </a:cubicBezTo>
                  <a:cubicBezTo>
                    <a:pt x="11" y="1221"/>
                    <a:pt x="0" y="1260"/>
                    <a:pt x="17" y="1294"/>
                  </a:cubicBezTo>
                  <a:cubicBezTo>
                    <a:pt x="28" y="1322"/>
                    <a:pt x="51" y="1333"/>
                    <a:pt x="79" y="1333"/>
                  </a:cubicBezTo>
                  <a:cubicBezTo>
                    <a:pt x="90" y="1333"/>
                    <a:pt x="102" y="1333"/>
                    <a:pt x="107" y="1328"/>
                  </a:cubicBezTo>
                  <a:cubicBezTo>
                    <a:pt x="214" y="1271"/>
                    <a:pt x="1117" y="792"/>
                    <a:pt x="1117" y="391"/>
                  </a:cubicBezTo>
                  <a:cubicBezTo>
                    <a:pt x="1117" y="256"/>
                    <a:pt x="1076" y="149"/>
                    <a:pt x="998" y="81"/>
                  </a:cubicBezTo>
                  <a:cubicBezTo>
                    <a:pt x="912" y="12"/>
                    <a:pt x="808" y="1"/>
                    <a:pt x="75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5;p46">
              <a:extLst>
                <a:ext uri="{FF2B5EF4-FFF2-40B4-BE49-F238E27FC236}">
                  <a16:creationId xmlns:a16="http://schemas.microsoft.com/office/drawing/2014/main" id="{5B6E4A23-4BC6-0283-2B31-88A47E8B9FC4}"/>
                </a:ext>
              </a:extLst>
            </p:cNvPr>
            <p:cNvSpPr/>
            <p:nvPr/>
          </p:nvSpPr>
          <p:spPr>
            <a:xfrm rot="-759604">
              <a:off x="8047851" y="1952185"/>
              <a:ext cx="66288" cy="51472"/>
            </a:xfrm>
            <a:custGeom>
              <a:avLst/>
              <a:gdLst/>
              <a:ahLst/>
              <a:cxnLst/>
              <a:rect l="l" t="t" r="r" b="b"/>
              <a:pathLst>
                <a:path w="519" h="403" extrusionOk="0">
                  <a:moveTo>
                    <a:pt x="180" y="1"/>
                  </a:moveTo>
                  <a:cubicBezTo>
                    <a:pt x="114" y="1"/>
                    <a:pt x="65" y="15"/>
                    <a:pt x="61" y="15"/>
                  </a:cubicBezTo>
                  <a:cubicBezTo>
                    <a:pt x="22" y="25"/>
                    <a:pt x="0" y="65"/>
                    <a:pt x="11" y="98"/>
                  </a:cubicBezTo>
                  <a:cubicBezTo>
                    <a:pt x="20" y="131"/>
                    <a:pt x="49" y="153"/>
                    <a:pt x="78" y="153"/>
                  </a:cubicBezTo>
                  <a:cubicBezTo>
                    <a:pt x="84" y="153"/>
                    <a:pt x="89" y="152"/>
                    <a:pt x="95" y="150"/>
                  </a:cubicBezTo>
                  <a:cubicBezTo>
                    <a:pt x="95" y="150"/>
                    <a:pt x="134" y="140"/>
                    <a:pt x="183" y="140"/>
                  </a:cubicBezTo>
                  <a:cubicBezTo>
                    <a:pt x="223" y="140"/>
                    <a:pt x="269" y="147"/>
                    <a:pt x="305" y="172"/>
                  </a:cubicBezTo>
                  <a:cubicBezTo>
                    <a:pt x="349" y="205"/>
                    <a:pt x="372" y="257"/>
                    <a:pt x="378" y="335"/>
                  </a:cubicBezTo>
                  <a:cubicBezTo>
                    <a:pt x="378" y="374"/>
                    <a:pt x="412" y="403"/>
                    <a:pt x="445" y="403"/>
                  </a:cubicBezTo>
                  <a:lnTo>
                    <a:pt x="451" y="403"/>
                  </a:lnTo>
                  <a:cubicBezTo>
                    <a:pt x="490" y="397"/>
                    <a:pt x="519" y="364"/>
                    <a:pt x="519" y="324"/>
                  </a:cubicBezTo>
                  <a:cubicBezTo>
                    <a:pt x="508" y="205"/>
                    <a:pt x="462" y="116"/>
                    <a:pt x="383" y="59"/>
                  </a:cubicBezTo>
                  <a:cubicBezTo>
                    <a:pt x="318" y="13"/>
                    <a:pt x="242" y="1"/>
                    <a:pt x="18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6;p46">
              <a:extLst>
                <a:ext uri="{FF2B5EF4-FFF2-40B4-BE49-F238E27FC236}">
                  <a16:creationId xmlns:a16="http://schemas.microsoft.com/office/drawing/2014/main" id="{98338550-B0ED-9118-2E07-0245BE3B1C3F}"/>
                </a:ext>
              </a:extLst>
            </p:cNvPr>
            <p:cNvSpPr/>
            <p:nvPr/>
          </p:nvSpPr>
          <p:spPr>
            <a:xfrm rot="-759633">
              <a:off x="7660116" y="1837603"/>
              <a:ext cx="125315" cy="62508"/>
            </a:xfrm>
            <a:custGeom>
              <a:avLst/>
              <a:gdLst/>
              <a:ahLst/>
              <a:cxnLst/>
              <a:rect l="l" t="t" r="r" b="b"/>
              <a:pathLst>
                <a:path w="840" h="419" extrusionOk="0">
                  <a:moveTo>
                    <a:pt x="760" y="1"/>
                  </a:moveTo>
                  <a:cubicBezTo>
                    <a:pt x="751" y="1"/>
                    <a:pt x="742" y="3"/>
                    <a:pt x="733" y="7"/>
                  </a:cubicBezTo>
                  <a:lnTo>
                    <a:pt x="56" y="283"/>
                  </a:lnTo>
                  <a:cubicBezTo>
                    <a:pt x="17" y="300"/>
                    <a:pt x="1" y="339"/>
                    <a:pt x="17" y="373"/>
                  </a:cubicBezTo>
                  <a:cubicBezTo>
                    <a:pt x="28" y="401"/>
                    <a:pt x="51" y="419"/>
                    <a:pt x="79" y="419"/>
                  </a:cubicBezTo>
                  <a:cubicBezTo>
                    <a:pt x="90" y="419"/>
                    <a:pt x="96" y="419"/>
                    <a:pt x="108" y="413"/>
                  </a:cubicBezTo>
                  <a:lnTo>
                    <a:pt x="784" y="136"/>
                  </a:lnTo>
                  <a:cubicBezTo>
                    <a:pt x="823" y="120"/>
                    <a:pt x="840" y="81"/>
                    <a:pt x="823" y="47"/>
                  </a:cubicBezTo>
                  <a:cubicBezTo>
                    <a:pt x="811" y="18"/>
                    <a:pt x="786" y="1"/>
                    <a:pt x="76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7;p46">
              <a:extLst>
                <a:ext uri="{FF2B5EF4-FFF2-40B4-BE49-F238E27FC236}">
                  <a16:creationId xmlns:a16="http://schemas.microsoft.com/office/drawing/2014/main" id="{5B82C5BE-71C2-B6EA-0479-F73B4163107A}"/>
                </a:ext>
              </a:extLst>
            </p:cNvPr>
            <p:cNvSpPr/>
            <p:nvPr/>
          </p:nvSpPr>
          <p:spPr>
            <a:xfrm rot="-759631">
              <a:off x="8227795" y="321825"/>
              <a:ext cx="1727274" cy="1185273"/>
            </a:xfrm>
            <a:custGeom>
              <a:avLst/>
              <a:gdLst/>
              <a:ahLst/>
              <a:cxnLst/>
              <a:rect l="l" t="t" r="r" b="b"/>
              <a:pathLst>
                <a:path w="9157" h="7945" extrusionOk="0">
                  <a:moveTo>
                    <a:pt x="5542" y="1"/>
                  </a:moveTo>
                  <a:cubicBezTo>
                    <a:pt x="5542" y="1"/>
                    <a:pt x="1900" y="1664"/>
                    <a:pt x="1376" y="2285"/>
                  </a:cubicBezTo>
                  <a:cubicBezTo>
                    <a:pt x="1083" y="2634"/>
                    <a:pt x="1139" y="3496"/>
                    <a:pt x="1139" y="3496"/>
                  </a:cubicBezTo>
                  <a:lnTo>
                    <a:pt x="0" y="4065"/>
                  </a:lnTo>
                  <a:lnTo>
                    <a:pt x="2069" y="7945"/>
                  </a:lnTo>
                  <a:lnTo>
                    <a:pt x="3089" y="7325"/>
                  </a:lnTo>
                  <a:cubicBezTo>
                    <a:pt x="3089" y="7325"/>
                    <a:pt x="3185" y="7900"/>
                    <a:pt x="4020" y="7900"/>
                  </a:cubicBezTo>
                  <a:cubicBezTo>
                    <a:pt x="4854" y="7900"/>
                    <a:pt x="9156" y="5329"/>
                    <a:pt x="9156" y="5329"/>
                  </a:cubicBezTo>
                  <a:lnTo>
                    <a:pt x="5542" y="1"/>
                  </a:lnTo>
                  <a:close/>
                </a:path>
              </a:pathLst>
            </a:custGeom>
            <a:solidFill>
              <a:srgbClr val="7BA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8;p46">
              <a:extLst>
                <a:ext uri="{FF2B5EF4-FFF2-40B4-BE49-F238E27FC236}">
                  <a16:creationId xmlns:a16="http://schemas.microsoft.com/office/drawing/2014/main" id="{493D0FC2-1200-3F3C-D256-4DB4A2D0B9E3}"/>
                </a:ext>
              </a:extLst>
            </p:cNvPr>
            <p:cNvSpPr/>
            <p:nvPr/>
          </p:nvSpPr>
          <p:spPr>
            <a:xfrm>
              <a:off x="7973375" y="2415841"/>
              <a:ext cx="718743" cy="659851"/>
            </a:xfrm>
            <a:custGeom>
              <a:avLst/>
              <a:gdLst/>
              <a:ahLst/>
              <a:cxnLst/>
              <a:rect l="l" t="t" r="r" b="b"/>
              <a:pathLst>
                <a:path w="7223" h="6631" extrusionOk="0">
                  <a:moveTo>
                    <a:pt x="1325" y="0"/>
                  </a:moveTo>
                  <a:lnTo>
                    <a:pt x="2594" y="2758"/>
                  </a:lnTo>
                  <a:lnTo>
                    <a:pt x="0" y="4506"/>
                  </a:lnTo>
                  <a:lnTo>
                    <a:pt x="0" y="4506"/>
                  </a:lnTo>
                  <a:lnTo>
                    <a:pt x="2847" y="3869"/>
                  </a:lnTo>
                  <a:lnTo>
                    <a:pt x="2847" y="3869"/>
                  </a:lnTo>
                  <a:lnTo>
                    <a:pt x="2792" y="6631"/>
                  </a:lnTo>
                  <a:lnTo>
                    <a:pt x="3789" y="4038"/>
                  </a:lnTo>
                  <a:lnTo>
                    <a:pt x="5779" y="5898"/>
                  </a:lnTo>
                  <a:lnTo>
                    <a:pt x="5779" y="5898"/>
                  </a:lnTo>
                  <a:lnTo>
                    <a:pt x="4764" y="3581"/>
                  </a:lnTo>
                  <a:lnTo>
                    <a:pt x="7223" y="2600"/>
                  </a:lnTo>
                  <a:lnTo>
                    <a:pt x="4488" y="2696"/>
                  </a:lnTo>
                  <a:lnTo>
                    <a:pt x="5904" y="244"/>
                  </a:lnTo>
                  <a:lnTo>
                    <a:pt x="5904" y="244"/>
                  </a:lnTo>
                  <a:lnTo>
                    <a:pt x="3687" y="2081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9;p46">
              <a:extLst>
                <a:ext uri="{FF2B5EF4-FFF2-40B4-BE49-F238E27FC236}">
                  <a16:creationId xmlns:a16="http://schemas.microsoft.com/office/drawing/2014/main" id="{1DF79CA4-9427-2022-F5FB-BF3563A296ED}"/>
                </a:ext>
              </a:extLst>
            </p:cNvPr>
            <p:cNvSpPr/>
            <p:nvPr/>
          </p:nvSpPr>
          <p:spPr>
            <a:xfrm>
              <a:off x="7688897" y="3809553"/>
              <a:ext cx="421876" cy="384408"/>
            </a:xfrm>
            <a:custGeom>
              <a:avLst/>
              <a:gdLst/>
              <a:ahLst/>
              <a:cxnLst/>
              <a:rect l="l" t="t" r="r" b="b"/>
              <a:pathLst>
                <a:path w="7026" h="6402" extrusionOk="0">
                  <a:moveTo>
                    <a:pt x="5897" y="1"/>
                  </a:moveTo>
                  <a:lnTo>
                    <a:pt x="3643" y="2025"/>
                  </a:lnTo>
                  <a:lnTo>
                    <a:pt x="1202" y="69"/>
                  </a:lnTo>
                  <a:lnTo>
                    <a:pt x="2656" y="2600"/>
                  </a:lnTo>
                  <a:lnTo>
                    <a:pt x="0" y="3367"/>
                  </a:lnTo>
                  <a:lnTo>
                    <a:pt x="2774" y="3547"/>
                  </a:lnTo>
                  <a:lnTo>
                    <a:pt x="1585" y="6006"/>
                  </a:lnTo>
                  <a:lnTo>
                    <a:pt x="1585" y="6006"/>
                  </a:lnTo>
                  <a:lnTo>
                    <a:pt x="3502" y="4348"/>
                  </a:lnTo>
                  <a:lnTo>
                    <a:pt x="5165" y="6401"/>
                  </a:lnTo>
                  <a:lnTo>
                    <a:pt x="4263" y="3823"/>
                  </a:lnTo>
                  <a:lnTo>
                    <a:pt x="7026" y="4444"/>
                  </a:lnTo>
                  <a:lnTo>
                    <a:pt x="7026" y="4444"/>
                  </a:lnTo>
                  <a:lnTo>
                    <a:pt x="4612" y="2871"/>
                  </a:lnTo>
                  <a:lnTo>
                    <a:pt x="5897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0;p46">
              <a:extLst>
                <a:ext uri="{FF2B5EF4-FFF2-40B4-BE49-F238E27FC236}">
                  <a16:creationId xmlns:a16="http://schemas.microsoft.com/office/drawing/2014/main" id="{3D2A64B2-C1BE-75A3-EF34-BD4048FA8EB8}"/>
                </a:ext>
              </a:extLst>
            </p:cNvPr>
            <p:cNvSpPr/>
            <p:nvPr/>
          </p:nvSpPr>
          <p:spPr>
            <a:xfrm>
              <a:off x="5368124" y="3183456"/>
              <a:ext cx="718744" cy="683835"/>
            </a:xfrm>
            <a:custGeom>
              <a:avLst/>
              <a:gdLst/>
              <a:ahLst/>
              <a:cxnLst/>
              <a:rect l="l" t="t" r="r" b="b"/>
              <a:pathLst>
                <a:path w="7206" h="6856" extrusionOk="0">
                  <a:moveTo>
                    <a:pt x="2491" y="1"/>
                  </a:moveTo>
                  <a:lnTo>
                    <a:pt x="2491" y="1895"/>
                  </a:lnTo>
                  <a:lnTo>
                    <a:pt x="687" y="1308"/>
                  </a:lnTo>
                  <a:lnTo>
                    <a:pt x="1798" y="2842"/>
                  </a:lnTo>
                  <a:lnTo>
                    <a:pt x="0" y="3428"/>
                  </a:lnTo>
                  <a:lnTo>
                    <a:pt x="1798" y="4014"/>
                  </a:lnTo>
                  <a:lnTo>
                    <a:pt x="687" y="5548"/>
                  </a:lnTo>
                  <a:lnTo>
                    <a:pt x="2491" y="4961"/>
                  </a:lnTo>
                  <a:lnTo>
                    <a:pt x="2491" y="6855"/>
                  </a:lnTo>
                  <a:lnTo>
                    <a:pt x="3602" y="5322"/>
                  </a:lnTo>
                  <a:lnTo>
                    <a:pt x="4713" y="6855"/>
                  </a:lnTo>
                  <a:lnTo>
                    <a:pt x="4713" y="4961"/>
                  </a:lnTo>
                  <a:lnTo>
                    <a:pt x="6516" y="5548"/>
                  </a:lnTo>
                  <a:lnTo>
                    <a:pt x="5407" y="4014"/>
                  </a:lnTo>
                  <a:lnTo>
                    <a:pt x="7205" y="3428"/>
                  </a:lnTo>
                  <a:lnTo>
                    <a:pt x="5407" y="2842"/>
                  </a:lnTo>
                  <a:lnTo>
                    <a:pt x="6516" y="1315"/>
                  </a:lnTo>
                  <a:lnTo>
                    <a:pt x="6516" y="1315"/>
                  </a:lnTo>
                  <a:lnTo>
                    <a:pt x="4713" y="1895"/>
                  </a:lnTo>
                  <a:lnTo>
                    <a:pt x="4713" y="1"/>
                  </a:lnTo>
                  <a:lnTo>
                    <a:pt x="3602" y="1534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1;p46">
              <a:extLst>
                <a:ext uri="{FF2B5EF4-FFF2-40B4-BE49-F238E27FC236}">
                  <a16:creationId xmlns:a16="http://schemas.microsoft.com/office/drawing/2014/main" id="{5FE3BC8F-8878-5B55-6460-3388CA3EE92D}"/>
                </a:ext>
              </a:extLst>
            </p:cNvPr>
            <p:cNvSpPr/>
            <p:nvPr/>
          </p:nvSpPr>
          <p:spPr>
            <a:xfrm>
              <a:off x="6392301" y="740731"/>
              <a:ext cx="991154" cy="987130"/>
            </a:xfrm>
            <a:custGeom>
              <a:avLst/>
              <a:gdLst/>
              <a:ahLst/>
              <a:cxnLst/>
              <a:rect l="l" t="t" r="r" b="b"/>
              <a:pathLst>
                <a:path w="6811" h="6783" extrusionOk="0">
                  <a:moveTo>
                    <a:pt x="3168" y="2960"/>
                  </a:moveTo>
                  <a:cubicBezTo>
                    <a:pt x="3574" y="2960"/>
                    <a:pt x="4003" y="3202"/>
                    <a:pt x="4234" y="3597"/>
                  </a:cubicBezTo>
                  <a:cubicBezTo>
                    <a:pt x="4297" y="3709"/>
                    <a:pt x="4347" y="3834"/>
                    <a:pt x="4381" y="3964"/>
                  </a:cubicBezTo>
                  <a:cubicBezTo>
                    <a:pt x="4336" y="4026"/>
                    <a:pt x="4284" y="4088"/>
                    <a:pt x="4229" y="4149"/>
                  </a:cubicBezTo>
                  <a:cubicBezTo>
                    <a:pt x="3944" y="4440"/>
                    <a:pt x="3570" y="4602"/>
                    <a:pt x="3209" y="4602"/>
                  </a:cubicBezTo>
                  <a:cubicBezTo>
                    <a:pt x="3192" y="4602"/>
                    <a:pt x="3174" y="4602"/>
                    <a:pt x="3157" y="4601"/>
                  </a:cubicBezTo>
                  <a:cubicBezTo>
                    <a:pt x="2842" y="4589"/>
                    <a:pt x="2565" y="4466"/>
                    <a:pt x="2413" y="4263"/>
                  </a:cubicBezTo>
                  <a:cubicBezTo>
                    <a:pt x="2278" y="4081"/>
                    <a:pt x="2244" y="3845"/>
                    <a:pt x="2322" y="3597"/>
                  </a:cubicBezTo>
                  <a:cubicBezTo>
                    <a:pt x="2408" y="3315"/>
                    <a:pt x="2622" y="3090"/>
                    <a:pt x="2876" y="3006"/>
                  </a:cubicBezTo>
                  <a:cubicBezTo>
                    <a:pt x="2971" y="2972"/>
                    <a:pt x="3067" y="2960"/>
                    <a:pt x="3168" y="2960"/>
                  </a:cubicBezTo>
                  <a:close/>
                  <a:moveTo>
                    <a:pt x="3939" y="1211"/>
                  </a:moveTo>
                  <a:cubicBezTo>
                    <a:pt x="4533" y="1211"/>
                    <a:pt x="5123" y="1611"/>
                    <a:pt x="5385" y="2205"/>
                  </a:cubicBezTo>
                  <a:cubicBezTo>
                    <a:pt x="5627" y="2762"/>
                    <a:pt x="5587" y="3462"/>
                    <a:pt x="5278" y="4070"/>
                  </a:cubicBezTo>
                  <a:cubicBezTo>
                    <a:pt x="5114" y="4380"/>
                    <a:pt x="4865" y="4674"/>
                    <a:pt x="4560" y="4893"/>
                  </a:cubicBezTo>
                  <a:cubicBezTo>
                    <a:pt x="4617" y="4578"/>
                    <a:pt x="4617" y="4273"/>
                    <a:pt x="4550" y="3992"/>
                  </a:cubicBezTo>
                  <a:cubicBezTo>
                    <a:pt x="4753" y="3693"/>
                    <a:pt x="4860" y="3337"/>
                    <a:pt x="4838" y="2993"/>
                  </a:cubicBezTo>
                  <a:cubicBezTo>
                    <a:pt x="4792" y="2210"/>
                    <a:pt x="4138" y="1517"/>
                    <a:pt x="3366" y="1348"/>
                  </a:cubicBezTo>
                  <a:cubicBezTo>
                    <a:pt x="3524" y="1268"/>
                    <a:pt x="3699" y="1218"/>
                    <a:pt x="3879" y="1213"/>
                  </a:cubicBezTo>
                  <a:cubicBezTo>
                    <a:pt x="3899" y="1212"/>
                    <a:pt x="3919" y="1211"/>
                    <a:pt x="3939" y="1211"/>
                  </a:cubicBezTo>
                  <a:close/>
                  <a:moveTo>
                    <a:pt x="2937" y="1466"/>
                  </a:moveTo>
                  <a:lnTo>
                    <a:pt x="2937" y="1466"/>
                  </a:lnTo>
                  <a:cubicBezTo>
                    <a:pt x="2673" y="1720"/>
                    <a:pt x="2504" y="2052"/>
                    <a:pt x="2497" y="2408"/>
                  </a:cubicBezTo>
                  <a:cubicBezTo>
                    <a:pt x="2497" y="2447"/>
                    <a:pt x="2531" y="2486"/>
                    <a:pt x="2577" y="2486"/>
                  </a:cubicBezTo>
                  <a:cubicBezTo>
                    <a:pt x="2616" y="2486"/>
                    <a:pt x="2655" y="2452"/>
                    <a:pt x="2655" y="2408"/>
                  </a:cubicBezTo>
                  <a:cubicBezTo>
                    <a:pt x="2661" y="2046"/>
                    <a:pt x="2864" y="1703"/>
                    <a:pt x="3163" y="1477"/>
                  </a:cubicBezTo>
                  <a:cubicBezTo>
                    <a:pt x="3946" y="1551"/>
                    <a:pt x="4640" y="2233"/>
                    <a:pt x="4685" y="2999"/>
                  </a:cubicBezTo>
                  <a:cubicBezTo>
                    <a:pt x="4703" y="3269"/>
                    <a:pt x="4635" y="3547"/>
                    <a:pt x="4493" y="3794"/>
                  </a:cubicBezTo>
                  <a:cubicBezTo>
                    <a:pt x="4459" y="3698"/>
                    <a:pt x="4414" y="3608"/>
                    <a:pt x="4370" y="3518"/>
                  </a:cubicBezTo>
                  <a:cubicBezTo>
                    <a:pt x="4113" y="3077"/>
                    <a:pt x="3629" y="2805"/>
                    <a:pt x="3167" y="2805"/>
                  </a:cubicBezTo>
                  <a:cubicBezTo>
                    <a:pt x="3050" y="2805"/>
                    <a:pt x="2935" y="2822"/>
                    <a:pt x="2824" y="2858"/>
                  </a:cubicBezTo>
                  <a:cubicBezTo>
                    <a:pt x="2525" y="2954"/>
                    <a:pt x="2278" y="3225"/>
                    <a:pt x="2171" y="3552"/>
                  </a:cubicBezTo>
                  <a:cubicBezTo>
                    <a:pt x="2080" y="3845"/>
                    <a:pt x="2125" y="4138"/>
                    <a:pt x="2289" y="4352"/>
                  </a:cubicBezTo>
                  <a:cubicBezTo>
                    <a:pt x="2470" y="4595"/>
                    <a:pt x="2785" y="4742"/>
                    <a:pt x="3152" y="4758"/>
                  </a:cubicBezTo>
                  <a:cubicBezTo>
                    <a:pt x="3170" y="4759"/>
                    <a:pt x="3189" y="4759"/>
                    <a:pt x="3207" y="4759"/>
                  </a:cubicBezTo>
                  <a:cubicBezTo>
                    <a:pt x="3616" y="4759"/>
                    <a:pt x="4023" y="4574"/>
                    <a:pt x="4336" y="4257"/>
                  </a:cubicBezTo>
                  <a:cubicBezTo>
                    <a:pt x="4370" y="4223"/>
                    <a:pt x="4398" y="4195"/>
                    <a:pt x="4425" y="4161"/>
                  </a:cubicBezTo>
                  <a:lnTo>
                    <a:pt x="4425" y="4161"/>
                  </a:lnTo>
                  <a:cubicBezTo>
                    <a:pt x="4466" y="4426"/>
                    <a:pt x="4454" y="4719"/>
                    <a:pt x="4381" y="5012"/>
                  </a:cubicBezTo>
                  <a:cubicBezTo>
                    <a:pt x="4119" y="5163"/>
                    <a:pt x="3825" y="5254"/>
                    <a:pt x="3517" y="5254"/>
                  </a:cubicBezTo>
                  <a:cubicBezTo>
                    <a:pt x="3421" y="5254"/>
                    <a:pt x="3323" y="5245"/>
                    <a:pt x="3225" y="5226"/>
                  </a:cubicBezTo>
                  <a:cubicBezTo>
                    <a:pt x="2780" y="5142"/>
                    <a:pt x="2356" y="4854"/>
                    <a:pt x="2069" y="4437"/>
                  </a:cubicBezTo>
                  <a:cubicBezTo>
                    <a:pt x="1815" y="4070"/>
                    <a:pt x="1658" y="3608"/>
                    <a:pt x="1601" y="3073"/>
                  </a:cubicBezTo>
                  <a:cubicBezTo>
                    <a:pt x="1562" y="2746"/>
                    <a:pt x="1573" y="2441"/>
                    <a:pt x="1618" y="2153"/>
                  </a:cubicBezTo>
                  <a:cubicBezTo>
                    <a:pt x="1950" y="1759"/>
                    <a:pt x="2429" y="1494"/>
                    <a:pt x="2937" y="1466"/>
                  </a:cubicBezTo>
                  <a:close/>
                  <a:moveTo>
                    <a:pt x="3360" y="243"/>
                  </a:moveTo>
                  <a:cubicBezTo>
                    <a:pt x="4589" y="321"/>
                    <a:pt x="5723" y="1268"/>
                    <a:pt x="5937" y="2458"/>
                  </a:cubicBezTo>
                  <a:cubicBezTo>
                    <a:pt x="6123" y="3535"/>
                    <a:pt x="5564" y="4685"/>
                    <a:pt x="4601" y="5198"/>
                  </a:cubicBezTo>
                  <a:cubicBezTo>
                    <a:pt x="4555" y="5221"/>
                    <a:pt x="4510" y="5244"/>
                    <a:pt x="4466" y="5265"/>
                  </a:cubicBezTo>
                  <a:cubicBezTo>
                    <a:pt x="4471" y="5254"/>
                    <a:pt x="4471" y="5249"/>
                    <a:pt x="4477" y="5244"/>
                  </a:cubicBezTo>
                  <a:cubicBezTo>
                    <a:pt x="4487" y="5198"/>
                    <a:pt x="4505" y="5153"/>
                    <a:pt x="4516" y="5108"/>
                  </a:cubicBezTo>
                  <a:cubicBezTo>
                    <a:pt x="4899" y="4872"/>
                    <a:pt x="5221" y="4521"/>
                    <a:pt x="5413" y="4144"/>
                  </a:cubicBezTo>
                  <a:cubicBezTo>
                    <a:pt x="5744" y="3490"/>
                    <a:pt x="5790" y="2740"/>
                    <a:pt x="5525" y="2137"/>
                  </a:cubicBezTo>
                  <a:cubicBezTo>
                    <a:pt x="5242" y="1495"/>
                    <a:pt x="4597" y="1053"/>
                    <a:pt x="3945" y="1053"/>
                  </a:cubicBezTo>
                  <a:cubicBezTo>
                    <a:pt x="3921" y="1053"/>
                    <a:pt x="3897" y="1053"/>
                    <a:pt x="3873" y="1054"/>
                  </a:cubicBezTo>
                  <a:cubicBezTo>
                    <a:pt x="3603" y="1065"/>
                    <a:pt x="3343" y="1161"/>
                    <a:pt x="3124" y="1314"/>
                  </a:cubicBezTo>
                  <a:cubicBezTo>
                    <a:pt x="3097" y="1314"/>
                    <a:pt x="3071" y="1311"/>
                    <a:pt x="3047" y="1311"/>
                  </a:cubicBezTo>
                  <a:cubicBezTo>
                    <a:pt x="3034" y="1311"/>
                    <a:pt x="3022" y="1312"/>
                    <a:pt x="3011" y="1314"/>
                  </a:cubicBezTo>
                  <a:cubicBezTo>
                    <a:pt x="2520" y="1314"/>
                    <a:pt x="2052" y="1523"/>
                    <a:pt x="1692" y="1861"/>
                  </a:cubicBezTo>
                  <a:cubicBezTo>
                    <a:pt x="1708" y="1788"/>
                    <a:pt x="1737" y="1713"/>
                    <a:pt x="1765" y="1646"/>
                  </a:cubicBezTo>
                  <a:cubicBezTo>
                    <a:pt x="2036" y="964"/>
                    <a:pt x="2650" y="446"/>
                    <a:pt x="3360" y="243"/>
                  </a:cubicBezTo>
                  <a:close/>
                  <a:moveTo>
                    <a:pt x="1432" y="2424"/>
                  </a:moveTo>
                  <a:lnTo>
                    <a:pt x="1432" y="2424"/>
                  </a:lnTo>
                  <a:cubicBezTo>
                    <a:pt x="1415" y="2639"/>
                    <a:pt x="1421" y="2858"/>
                    <a:pt x="1443" y="3090"/>
                  </a:cubicBezTo>
                  <a:cubicBezTo>
                    <a:pt x="1505" y="3654"/>
                    <a:pt x="1674" y="4138"/>
                    <a:pt x="1940" y="4528"/>
                  </a:cubicBezTo>
                  <a:cubicBezTo>
                    <a:pt x="2255" y="4978"/>
                    <a:pt x="2712" y="5288"/>
                    <a:pt x="3197" y="5379"/>
                  </a:cubicBezTo>
                  <a:cubicBezTo>
                    <a:pt x="3303" y="5399"/>
                    <a:pt x="3409" y="5408"/>
                    <a:pt x="3514" y="5408"/>
                  </a:cubicBezTo>
                  <a:cubicBezTo>
                    <a:pt x="3798" y="5408"/>
                    <a:pt x="4071" y="5339"/>
                    <a:pt x="4318" y="5215"/>
                  </a:cubicBezTo>
                  <a:lnTo>
                    <a:pt x="4318" y="5215"/>
                  </a:lnTo>
                  <a:cubicBezTo>
                    <a:pt x="4307" y="5260"/>
                    <a:pt x="4290" y="5299"/>
                    <a:pt x="4274" y="5345"/>
                  </a:cubicBezTo>
                  <a:cubicBezTo>
                    <a:pt x="4000" y="5442"/>
                    <a:pt x="3712" y="5491"/>
                    <a:pt x="3427" y="5491"/>
                  </a:cubicBezTo>
                  <a:cubicBezTo>
                    <a:pt x="2984" y="5491"/>
                    <a:pt x="2547" y="5373"/>
                    <a:pt x="2176" y="5137"/>
                  </a:cubicBezTo>
                  <a:cubicBezTo>
                    <a:pt x="1455" y="4679"/>
                    <a:pt x="1055" y="3761"/>
                    <a:pt x="1224" y="2960"/>
                  </a:cubicBezTo>
                  <a:cubicBezTo>
                    <a:pt x="1263" y="2769"/>
                    <a:pt x="1336" y="2588"/>
                    <a:pt x="1432" y="2424"/>
                  </a:cubicBezTo>
                  <a:close/>
                  <a:moveTo>
                    <a:pt x="3980" y="152"/>
                  </a:moveTo>
                  <a:cubicBezTo>
                    <a:pt x="4922" y="152"/>
                    <a:pt x="5840" y="716"/>
                    <a:pt x="6275" y="1567"/>
                  </a:cubicBezTo>
                  <a:cubicBezTo>
                    <a:pt x="6590" y="2194"/>
                    <a:pt x="6647" y="2938"/>
                    <a:pt x="6428" y="3602"/>
                  </a:cubicBezTo>
                  <a:cubicBezTo>
                    <a:pt x="6150" y="4448"/>
                    <a:pt x="5401" y="5187"/>
                    <a:pt x="4425" y="5582"/>
                  </a:cubicBezTo>
                  <a:cubicBezTo>
                    <a:pt x="4391" y="5593"/>
                    <a:pt x="4358" y="5610"/>
                    <a:pt x="4324" y="5621"/>
                  </a:cubicBezTo>
                  <a:cubicBezTo>
                    <a:pt x="4352" y="5570"/>
                    <a:pt x="4375" y="5514"/>
                    <a:pt x="4398" y="5463"/>
                  </a:cubicBezTo>
                  <a:cubicBezTo>
                    <a:pt x="4487" y="5429"/>
                    <a:pt x="4583" y="5384"/>
                    <a:pt x="4674" y="5333"/>
                  </a:cubicBezTo>
                  <a:cubicBezTo>
                    <a:pt x="5694" y="4792"/>
                    <a:pt x="6286" y="3568"/>
                    <a:pt x="6089" y="2431"/>
                  </a:cubicBezTo>
                  <a:cubicBezTo>
                    <a:pt x="5892" y="1325"/>
                    <a:pt x="4945" y="423"/>
                    <a:pt x="3839" y="157"/>
                  </a:cubicBezTo>
                  <a:cubicBezTo>
                    <a:pt x="3884" y="157"/>
                    <a:pt x="3935" y="152"/>
                    <a:pt x="3980" y="152"/>
                  </a:cubicBezTo>
                  <a:close/>
                  <a:moveTo>
                    <a:pt x="2892" y="253"/>
                  </a:moveTo>
                  <a:lnTo>
                    <a:pt x="2892" y="253"/>
                  </a:lnTo>
                  <a:cubicBezTo>
                    <a:pt x="2322" y="529"/>
                    <a:pt x="1854" y="1003"/>
                    <a:pt x="1618" y="1585"/>
                  </a:cubicBezTo>
                  <a:cubicBezTo>
                    <a:pt x="1557" y="1747"/>
                    <a:pt x="1505" y="1911"/>
                    <a:pt x="1477" y="2092"/>
                  </a:cubicBezTo>
                  <a:cubicBezTo>
                    <a:pt x="1279" y="2334"/>
                    <a:pt x="1139" y="2621"/>
                    <a:pt x="1071" y="2926"/>
                  </a:cubicBezTo>
                  <a:cubicBezTo>
                    <a:pt x="891" y="3805"/>
                    <a:pt x="1308" y="4770"/>
                    <a:pt x="2091" y="5265"/>
                  </a:cubicBezTo>
                  <a:cubicBezTo>
                    <a:pt x="2485" y="5517"/>
                    <a:pt x="2952" y="5644"/>
                    <a:pt x="3427" y="5644"/>
                  </a:cubicBezTo>
                  <a:cubicBezTo>
                    <a:pt x="3686" y="5644"/>
                    <a:pt x="3948" y="5606"/>
                    <a:pt x="4201" y="5530"/>
                  </a:cubicBezTo>
                  <a:lnTo>
                    <a:pt x="4201" y="5530"/>
                  </a:lnTo>
                  <a:cubicBezTo>
                    <a:pt x="4172" y="5587"/>
                    <a:pt x="4149" y="5637"/>
                    <a:pt x="4121" y="5694"/>
                  </a:cubicBezTo>
                  <a:cubicBezTo>
                    <a:pt x="3735" y="5814"/>
                    <a:pt x="3343" y="5876"/>
                    <a:pt x="2965" y="5876"/>
                  </a:cubicBezTo>
                  <a:cubicBezTo>
                    <a:pt x="2670" y="5876"/>
                    <a:pt x="2383" y="5838"/>
                    <a:pt x="2114" y="5762"/>
                  </a:cubicBezTo>
                  <a:cubicBezTo>
                    <a:pt x="1331" y="5543"/>
                    <a:pt x="665" y="4984"/>
                    <a:pt x="384" y="4296"/>
                  </a:cubicBezTo>
                  <a:cubicBezTo>
                    <a:pt x="209" y="3862"/>
                    <a:pt x="158" y="3360"/>
                    <a:pt x="243" y="2842"/>
                  </a:cubicBezTo>
                  <a:cubicBezTo>
                    <a:pt x="467" y="1505"/>
                    <a:pt x="1596" y="406"/>
                    <a:pt x="2892" y="253"/>
                  </a:cubicBezTo>
                  <a:close/>
                  <a:moveTo>
                    <a:pt x="3993" y="0"/>
                  </a:moveTo>
                  <a:cubicBezTo>
                    <a:pt x="3989" y="0"/>
                    <a:pt x="3985" y="0"/>
                    <a:pt x="3980" y="0"/>
                  </a:cubicBezTo>
                  <a:cubicBezTo>
                    <a:pt x="3761" y="0"/>
                    <a:pt x="3552" y="34"/>
                    <a:pt x="3343" y="90"/>
                  </a:cubicBezTo>
                  <a:cubicBezTo>
                    <a:pt x="3291" y="85"/>
                    <a:pt x="3238" y="83"/>
                    <a:pt x="3186" y="83"/>
                  </a:cubicBezTo>
                  <a:cubicBezTo>
                    <a:pt x="3114" y="83"/>
                    <a:pt x="3042" y="87"/>
                    <a:pt x="2971" y="90"/>
                  </a:cubicBezTo>
                  <a:cubicBezTo>
                    <a:pt x="1567" y="209"/>
                    <a:pt x="332" y="1382"/>
                    <a:pt x="90" y="2813"/>
                  </a:cubicBezTo>
                  <a:cubicBezTo>
                    <a:pt x="1" y="3366"/>
                    <a:pt x="51" y="3896"/>
                    <a:pt x="243" y="4352"/>
                  </a:cubicBezTo>
                  <a:cubicBezTo>
                    <a:pt x="547" y="5096"/>
                    <a:pt x="1229" y="5678"/>
                    <a:pt x="2069" y="5908"/>
                  </a:cubicBezTo>
                  <a:cubicBezTo>
                    <a:pt x="2357" y="5989"/>
                    <a:pt x="2662" y="6028"/>
                    <a:pt x="2974" y="6028"/>
                  </a:cubicBezTo>
                  <a:cubicBezTo>
                    <a:pt x="3316" y="6028"/>
                    <a:pt x="3669" y="5980"/>
                    <a:pt x="4019" y="5886"/>
                  </a:cubicBezTo>
                  <a:lnTo>
                    <a:pt x="4019" y="5886"/>
                  </a:lnTo>
                  <a:cubicBezTo>
                    <a:pt x="3868" y="6152"/>
                    <a:pt x="3693" y="6405"/>
                    <a:pt x="3512" y="6664"/>
                  </a:cubicBezTo>
                  <a:cubicBezTo>
                    <a:pt x="3485" y="6698"/>
                    <a:pt x="3496" y="6748"/>
                    <a:pt x="3529" y="6771"/>
                  </a:cubicBezTo>
                  <a:cubicBezTo>
                    <a:pt x="3540" y="6782"/>
                    <a:pt x="3558" y="6782"/>
                    <a:pt x="3574" y="6782"/>
                  </a:cubicBezTo>
                  <a:cubicBezTo>
                    <a:pt x="3597" y="6782"/>
                    <a:pt x="3620" y="6771"/>
                    <a:pt x="3636" y="6754"/>
                  </a:cubicBezTo>
                  <a:cubicBezTo>
                    <a:pt x="3850" y="6444"/>
                    <a:pt x="4060" y="6139"/>
                    <a:pt x="4229" y="5819"/>
                  </a:cubicBezTo>
                  <a:cubicBezTo>
                    <a:pt x="4313" y="5790"/>
                    <a:pt x="4398" y="5762"/>
                    <a:pt x="4487" y="5728"/>
                  </a:cubicBezTo>
                  <a:cubicBezTo>
                    <a:pt x="5502" y="5317"/>
                    <a:pt x="6280" y="4539"/>
                    <a:pt x="6574" y="3654"/>
                  </a:cubicBezTo>
                  <a:cubicBezTo>
                    <a:pt x="6811" y="2943"/>
                    <a:pt x="6748" y="2160"/>
                    <a:pt x="6410" y="1500"/>
                  </a:cubicBezTo>
                  <a:cubicBezTo>
                    <a:pt x="5956" y="596"/>
                    <a:pt x="4987" y="0"/>
                    <a:pt x="399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14:cNvPr>
              <p14:cNvContentPartPr/>
              <p14:nvPr/>
            </p14:nvContentPartPr>
            <p14:xfrm>
              <a:off x="-2351507" y="706586"/>
              <a:ext cx="2871890" cy="3793759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405157" y="598934"/>
                <a:ext cx="2979550" cy="400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14:cNvPr>
              <p14:cNvContentPartPr/>
              <p14:nvPr/>
            </p14:nvContentPartPr>
            <p14:xfrm>
              <a:off x="1095297" y="2703880"/>
              <a:ext cx="15120" cy="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1657" y="2595880"/>
                <a:ext cx="122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14:cNvPr>
              <p14:cNvContentPartPr/>
              <p14:nvPr/>
            </p14:nvContentPartPr>
            <p14:xfrm>
              <a:off x="-1745327" y="2316204"/>
              <a:ext cx="201600" cy="69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799327" y="2208204"/>
                <a:ext cx="309240" cy="284760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AC3A5466-63A5-CE68-9D06-7BBD22D43DD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4831">
            <a:off x="375438" y="1138598"/>
            <a:ext cx="4048069" cy="2547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Tipuri de conflict:</a:t>
            </a:r>
            <a:endParaRPr dirty="0"/>
          </a:p>
        </p:txBody>
      </p:sp>
      <p:sp>
        <p:nvSpPr>
          <p:cNvPr id="576" name="Google Shape;576;p53"/>
          <p:cNvSpPr txBox="1">
            <a:spLocks noGrp="1"/>
          </p:cNvSpPr>
          <p:nvPr>
            <p:ph type="subTitle" idx="1"/>
          </p:nvPr>
        </p:nvSpPr>
        <p:spPr>
          <a:xfrm>
            <a:off x="1484244" y="1378342"/>
            <a:ext cx="1994993" cy="3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FF0000"/>
                </a:solidFill>
              </a:rPr>
              <a:t>Interpersonal: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78" name="Google Shape;578;p53"/>
          <p:cNvSpPr txBox="1">
            <a:spLocks noGrp="1"/>
          </p:cNvSpPr>
          <p:nvPr>
            <p:ph type="subTitle" idx="3"/>
          </p:nvPr>
        </p:nvSpPr>
        <p:spPr>
          <a:xfrm>
            <a:off x="5062330" y="2110547"/>
            <a:ext cx="3392557" cy="1217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chemeClr val="tx1"/>
                </a:solidFill>
              </a:rPr>
              <a:t>Conflict între o persoană și grup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chemeClr val="tx1"/>
                </a:solidFill>
              </a:rPr>
              <a:t>sau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dirty="0">
                <a:solidFill>
                  <a:schemeClr val="tx1"/>
                </a:solidFill>
              </a:rPr>
              <a:t>între două grupuri</a:t>
            </a:r>
            <a:endParaRPr sz="1800" dirty="0">
              <a:solidFill>
                <a:schemeClr val="tx1"/>
              </a:solidFill>
            </a:endParaRPr>
          </a:p>
        </p:txBody>
      </p:sp>
      <p:grpSp>
        <p:nvGrpSpPr>
          <p:cNvPr id="580" name="Google Shape;580;p53"/>
          <p:cNvGrpSpPr/>
          <p:nvPr/>
        </p:nvGrpSpPr>
        <p:grpSpPr>
          <a:xfrm>
            <a:off x="2183885" y="2779226"/>
            <a:ext cx="4740224" cy="2266647"/>
            <a:chOff x="2189198" y="1177741"/>
            <a:chExt cx="4740224" cy="2266647"/>
          </a:xfrm>
        </p:grpSpPr>
        <p:sp>
          <p:nvSpPr>
            <p:cNvPr id="581" name="Google Shape;581;p53"/>
            <p:cNvSpPr/>
            <p:nvPr/>
          </p:nvSpPr>
          <p:spPr>
            <a:xfrm flipH="1">
              <a:off x="2376783" y="1180933"/>
              <a:ext cx="4552639" cy="1905573"/>
            </a:xfrm>
            <a:custGeom>
              <a:avLst/>
              <a:gdLst/>
              <a:ahLst/>
              <a:cxnLst/>
              <a:rect l="l" t="t" r="r" b="b"/>
              <a:pathLst>
                <a:path w="37859" h="27592" extrusionOk="0">
                  <a:moveTo>
                    <a:pt x="25253" y="0"/>
                  </a:moveTo>
                  <a:cubicBezTo>
                    <a:pt x="23743" y="0"/>
                    <a:pt x="22222" y="301"/>
                    <a:pt x="20815" y="834"/>
                  </a:cubicBezTo>
                  <a:cubicBezTo>
                    <a:pt x="18289" y="1792"/>
                    <a:pt x="16103" y="3461"/>
                    <a:pt x="14242" y="5373"/>
                  </a:cubicBezTo>
                  <a:cubicBezTo>
                    <a:pt x="12957" y="6697"/>
                    <a:pt x="11671" y="8225"/>
                    <a:pt x="9839" y="8648"/>
                  </a:cubicBezTo>
                  <a:cubicBezTo>
                    <a:pt x="9347" y="8760"/>
                    <a:pt x="8844" y="8787"/>
                    <a:pt x="8336" y="8787"/>
                  </a:cubicBezTo>
                  <a:cubicBezTo>
                    <a:pt x="8128" y="8787"/>
                    <a:pt x="7918" y="8782"/>
                    <a:pt x="7708" y="8777"/>
                  </a:cubicBezTo>
                  <a:cubicBezTo>
                    <a:pt x="7504" y="8772"/>
                    <a:pt x="7300" y="8768"/>
                    <a:pt x="7096" y="8768"/>
                  </a:cubicBezTo>
                  <a:cubicBezTo>
                    <a:pt x="6617" y="8768"/>
                    <a:pt x="6139" y="8792"/>
                    <a:pt x="5672" y="8891"/>
                  </a:cubicBezTo>
                  <a:cubicBezTo>
                    <a:pt x="4308" y="9172"/>
                    <a:pt x="3152" y="10085"/>
                    <a:pt x="2380" y="11202"/>
                  </a:cubicBezTo>
                  <a:cubicBezTo>
                    <a:pt x="1607" y="12318"/>
                    <a:pt x="1190" y="13621"/>
                    <a:pt x="902" y="14933"/>
                  </a:cubicBezTo>
                  <a:cubicBezTo>
                    <a:pt x="1" y="19117"/>
                    <a:pt x="491" y="23650"/>
                    <a:pt x="2211" y="27591"/>
                  </a:cubicBezTo>
                  <a:lnTo>
                    <a:pt x="37497" y="27591"/>
                  </a:lnTo>
                  <a:cubicBezTo>
                    <a:pt x="37763" y="22900"/>
                    <a:pt x="37859" y="18227"/>
                    <a:pt x="37052" y="13593"/>
                  </a:cubicBezTo>
                  <a:cubicBezTo>
                    <a:pt x="36602" y="10970"/>
                    <a:pt x="35964" y="8344"/>
                    <a:pt x="34673" y="5992"/>
                  </a:cubicBezTo>
                  <a:cubicBezTo>
                    <a:pt x="33383" y="3642"/>
                    <a:pt x="31364" y="1572"/>
                    <a:pt x="28788" y="614"/>
                  </a:cubicBezTo>
                  <a:cubicBezTo>
                    <a:pt x="27660" y="193"/>
                    <a:pt x="26460" y="0"/>
                    <a:pt x="25253" y="0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3"/>
            <p:cNvSpPr/>
            <p:nvPr/>
          </p:nvSpPr>
          <p:spPr>
            <a:xfrm>
              <a:off x="6018686" y="2914111"/>
              <a:ext cx="781813" cy="452151"/>
            </a:xfrm>
            <a:custGeom>
              <a:avLst/>
              <a:gdLst/>
              <a:ahLst/>
              <a:cxnLst/>
              <a:rect l="l" t="t" r="r" b="b"/>
              <a:pathLst>
                <a:path w="16129" h="9328" extrusionOk="0">
                  <a:moveTo>
                    <a:pt x="13136" y="1"/>
                  </a:moveTo>
                  <a:cubicBezTo>
                    <a:pt x="11832" y="1"/>
                    <a:pt x="10572" y="601"/>
                    <a:pt x="9590" y="1462"/>
                  </a:cubicBezTo>
                  <a:cubicBezTo>
                    <a:pt x="8580" y="2348"/>
                    <a:pt x="7836" y="3486"/>
                    <a:pt x="7188" y="4665"/>
                  </a:cubicBezTo>
                  <a:cubicBezTo>
                    <a:pt x="7097" y="3887"/>
                    <a:pt x="6906" y="2984"/>
                    <a:pt x="6201" y="2646"/>
                  </a:cubicBezTo>
                  <a:cubicBezTo>
                    <a:pt x="6025" y="2564"/>
                    <a:pt x="5838" y="2529"/>
                    <a:pt x="5648" y="2529"/>
                  </a:cubicBezTo>
                  <a:cubicBezTo>
                    <a:pt x="5199" y="2529"/>
                    <a:pt x="4731" y="2725"/>
                    <a:pt x="4336" y="2963"/>
                  </a:cubicBezTo>
                  <a:cubicBezTo>
                    <a:pt x="2757" y="3910"/>
                    <a:pt x="1674" y="5432"/>
                    <a:pt x="880" y="7118"/>
                  </a:cubicBezTo>
                  <a:cubicBezTo>
                    <a:pt x="542" y="7834"/>
                    <a:pt x="253" y="8583"/>
                    <a:pt x="0" y="9327"/>
                  </a:cubicBezTo>
                  <a:lnTo>
                    <a:pt x="13604" y="9327"/>
                  </a:lnTo>
                  <a:cubicBezTo>
                    <a:pt x="14793" y="7727"/>
                    <a:pt x="15600" y="5843"/>
                    <a:pt x="15938" y="3881"/>
                  </a:cubicBezTo>
                  <a:cubicBezTo>
                    <a:pt x="16095" y="2950"/>
                    <a:pt x="16129" y="1925"/>
                    <a:pt x="15605" y="1141"/>
                  </a:cubicBezTo>
                  <a:cubicBezTo>
                    <a:pt x="15098" y="392"/>
                    <a:pt x="14151" y="31"/>
                    <a:pt x="13243" y="2"/>
                  </a:cubicBezTo>
                  <a:cubicBezTo>
                    <a:pt x="13207" y="1"/>
                    <a:pt x="13172" y="1"/>
                    <a:pt x="13136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4856950" y="2978580"/>
              <a:ext cx="1261788" cy="387683"/>
            </a:xfrm>
            <a:custGeom>
              <a:avLst/>
              <a:gdLst/>
              <a:ahLst/>
              <a:cxnLst/>
              <a:rect l="l" t="t" r="r" b="b"/>
              <a:pathLst>
                <a:path w="26031" h="7998" extrusionOk="0">
                  <a:moveTo>
                    <a:pt x="3687" y="0"/>
                  </a:moveTo>
                  <a:cubicBezTo>
                    <a:pt x="3173" y="0"/>
                    <a:pt x="2667" y="107"/>
                    <a:pt x="2199" y="347"/>
                  </a:cubicBezTo>
                  <a:cubicBezTo>
                    <a:pt x="604" y="1159"/>
                    <a:pt x="23" y="3160"/>
                    <a:pt x="6" y="4948"/>
                  </a:cubicBezTo>
                  <a:cubicBezTo>
                    <a:pt x="0" y="5973"/>
                    <a:pt x="119" y="7006"/>
                    <a:pt x="372" y="7997"/>
                  </a:cubicBezTo>
                  <a:lnTo>
                    <a:pt x="26031" y="7997"/>
                  </a:lnTo>
                  <a:cubicBezTo>
                    <a:pt x="25833" y="7180"/>
                    <a:pt x="25422" y="6408"/>
                    <a:pt x="24847" y="5788"/>
                  </a:cubicBezTo>
                  <a:cubicBezTo>
                    <a:pt x="24299" y="5190"/>
                    <a:pt x="23606" y="4733"/>
                    <a:pt x="22828" y="4508"/>
                  </a:cubicBezTo>
                  <a:cubicBezTo>
                    <a:pt x="22462" y="4400"/>
                    <a:pt x="22082" y="4348"/>
                    <a:pt x="21701" y="4348"/>
                  </a:cubicBezTo>
                  <a:cubicBezTo>
                    <a:pt x="20297" y="4348"/>
                    <a:pt x="18888" y="5056"/>
                    <a:pt x="18183" y="6267"/>
                  </a:cubicBezTo>
                  <a:cubicBezTo>
                    <a:pt x="17579" y="5128"/>
                    <a:pt x="16818" y="4040"/>
                    <a:pt x="15774" y="3285"/>
                  </a:cubicBezTo>
                  <a:cubicBezTo>
                    <a:pt x="14995" y="2712"/>
                    <a:pt x="14029" y="2350"/>
                    <a:pt x="13068" y="2350"/>
                  </a:cubicBezTo>
                  <a:cubicBezTo>
                    <a:pt x="12752" y="2350"/>
                    <a:pt x="12436" y="2389"/>
                    <a:pt x="12128" y="2473"/>
                  </a:cubicBezTo>
                  <a:cubicBezTo>
                    <a:pt x="10887" y="2811"/>
                    <a:pt x="9849" y="3988"/>
                    <a:pt x="9889" y="5274"/>
                  </a:cubicBezTo>
                  <a:cubicBezTo>
                    <a:pt x="8964" y="3871"/>
                    <a:pt x="8136" y="2359"/>
                    <a:pt x="6862" y="1266"/>
                  </a:cubicBezTo>
                  <a:cubicBezTo>
                    <a:pt x="5982" y="515"/>
                    <a:pt x="4816" y="0"/>
                    <a:pt x="368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3"/>
            <p:cNvSpPr/>
            <p:nvPr/>
          </p:nvSpPr>
          <p:spPr>
            <a:xfrm>
              <a:off x="5673757" y="2993170"/>
              <a:ext cx="606730" cy="374741"/>
            </a:xfrm>
            <a:custGeom>
              <a:avLst/>
              <a:gdLst/>
              <a:ahLst/>
              <a:cxnLst/>
              <a:rect l="l" t="t" r="r" b="b"/>
              <a:pathLst>
                <a:path w="12517" h="7731" extrusionOk="0">
                  <a:moveTo>
                    <a:pt x="10465" y="0"/>
                  </a:moveTo>
                  <a:lnTo>
                    <a:pt x="7346" y="463"/>
                  </a:lnTo>
                  <a:lnTo>
                    <a:pt x="7341" y="463"/>
                  </a:lnTo>
                  <a:lnTo>
                    <a:pt x="7206" y="481"/>
                  </a:lnTo>
                  <a:lnTo>
                    <a:pt x="2082" y="1241"/>
                  </a:lnTo>
                  <a:lnTo>
                    <a:pt x="1934" y="1264"/>
                  </a:lnTo>
                  <a:lnTo>
                    <a:pt x="1900" y="1264"/>
                  </a:lnTo>
                  <a:lnTo>
                    <a:pt x="1405" y="1342"/>
                  </a:lnTo>
                  <a:lnTo>
                    <a:pt x="1" y="7730"/>
                  </a:lnTo>
                  <a:lnTo>
                    <a:pt x="12516" y="7730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3"/>
            <p:cNvSpPr/>
            <p:nvPr/>
          </p:nvSpPr>
          <p:spPr>
            <a:xfrm>
              <a:off x="5235180" y="1850033"/>
              <a:ext cx="559712" cy="753263"/>
            </a:xfrm>
            <a:custGeom>
              <a:avLst/>
              <a:gdLst/>
              <a:ahLst/>
              <a:cxnLst/>
              <a:rect l="l" t="t" r="r" b="b"/>
              <a:pathLst>
                <a:path w="11547" h="15540" extrusionOk="0">
                  <a:moveTo>
                    <a:pt x="3610" y="0"/>
                  </a:moveTo>
                  <a:cubicBezTo>
                    <a:pt x="3227" y="0"/>
                    <a:pt x="2846" y="47"/>
                    <a:pt x="2481" y="164"/>
                  </a:cubicBezTo>
                  <a:cubicBezTo>
                    <a:pt x="1815" y="378"/>
                    <a:pt x="1201" y="846"/>
                    <a:pt x="914" y="1506"/>
                  </a:cubicBezTo>
                  <a:lnTo>
                    <a:pt x="795" y="2251"/>
                  </a:lnTo>
                  <a:cubicBezTo>
                    <a:pt x="243" y="3079"/>
                    <a:pt x="1" y="4117"/>
                    <a:pt x="63" y="5126"/>
                  </a:cubicBezTo>
                  <a:cubicBezTo>
                    <a:pt x="130" y="6135"/>
                    <a:pt x="496" y="7110"/>
                    <a:pt x="1055" y="7934"/>
                  </a:cubicBezTo>
                  <a:cubicBezTo>
                    <a:pt x="1281" y="8260"/>
                    <a:pt x="1534" y="8576"/>
                    <a:pt x="1663" y="8954"/>
                  </a:cubicBezTo>
                  <a:cubicBezTo>
                    <a:pt x="1968" y="9828"/>
                    <a:pt x="1528" y="10770"/>
                    <a:pt x="1409" y="11694"/>
                  </a:cubicBezTo>
                  <a:cubicBezTo>
                    <a:pt x="1218" y="13165"/>
                    <a:pt x="1929" y="14721"/>
                    <a:pt x="3146" y="15488"/>
                  </a:cubicBezTo>
                  <a:cubicBezTo>
                    <a:pt x="3203" y="15524"/>
                    <a:pt x="3261" y="15539"/>
                    <a:pt x="3320" y="15539"/>
                  </a:cubicBezTo>
                  <a:cubicBezTo>
                    <a:pt x="3527" y="15539"/>
                    <a:pt x="3742" y="15347"/>
                    <a:pt x="3935" y="15206"/>
                  </a:cubicBezTo>
                  <a:cubicBezTo>
                    <a:pt x="5379" y="14146"/>
                    <a:pt x="6760" y="12995"/>
                    <a:pt x="8135" y="11845"/>
                  </a:cubicBezTo>
                  <a:cubicBezTo>
                    <a:pt x="9331" y="10848"/>
                    <a:pt x="10526" y="9850"/>
                    <a:pt x="11546" y="8660"/>
                  </a:cubicBezTo>
                  <a:cubicBezTo>
                    <a:pt x="11484" y="7996"/>
                    <a:pt x="11400" y="7353"/>
                    <a:pt x="11265" y="6698"/>
                  </a:cubicBezTo>
                  <a:cubicBezTo>
                    <a:pt x="10921" y="5030"/>
                    <a:pt x="10081" y="3479"/>
                    <a:pt x="8892" y="2306"/>
                  </a:cubicBezTo>
                  <a:cubicBezTo>
                    <a:pt x="7701" y="1134"/>
                    <a:pt x="6168" y="344"/>
                    <a:pt x="4550" y="80"/>
                  </a:cubicBezTo>
                  <a:cubicBezTo>
                    <a:pt x="4240" y="32"/>
                    <a:pt x="3924" y="0"/>
                    <a:pt x="3610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3"/>
            <p:cNvSpPr/>
            <p:nvPr/>
          </p:nvSpPr>
          <p:spPr>
            <a:xfrm>
              <a:off x="5640699" y="2030401"/>
              <a:ext cx="247888" cy="349875"/>
            </a:xfrm>
            <a:custGeom>
              <a:avLst/>
              <a:gdLst/>
              <a:ahLst/>
              <a:cxnLst/>
              <a:rect l="l" t="t" r="r" b="b"/>
              <a:pathLst>
                <a:path w="5114" h="7218" extrusionOk="0">
                  <a:moveTo>
                    <a:pt x="2109" y="0"/>
                  </a:moveTo>
                  <a:lnTo>
                    <a:pt x="1" y="4585"/>
                  </a:lnTo>
                  <a:lnTo>
                    <a:pt x="310" y="4951"/>
                  </a:lnTo>
                  <a:lnTo>
                    <a:pt x="1439" y="6287"/>
                  </a:lnTo>
                  <a:lnTo>
                    <a:pt x="2222" y="7218"/>
                  </a:lnTo>
                  <a:lnTo>
                    <a:pt x="5114" y="3575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5710402" y="2048190"/>
              <a:ext cx="178185" cy="332085"/>
            </a:xfrm>
            <a:custGeom>
              <a:avLst/>
              <a:gdLst/>
              <a:ahLst/>
              <a:cxnLst/>
              <a:rect l="l" t="t" r="r" b="b"/>
              <a:pathLst>
                <a:path w="3676" h="6851" extrusionOk="0">
                  <a:moveTo>
                    <a:pt x="982" y="0"/>
                  </a:moveTo>
                  <a:cubicBezTo>
                    <a:pt x="941" y="57"/>
                    <a:pt x="897" y="112"/>
                    <a:pt x="847" y="164"/>
                  </a:cubicBezTo>
                  <a:cubicBezTo>
                    <a:pt x="982" y="429"/>
                    <a:pt x="1083" y="677"/>
                    <a:pt x="1144" y="908"/>
                  </a:cubicBezTo>
                  <a:cubicBezTo>
                    <a:pt x="1173" y="1015"/>
                    <a:pt x="1190" y="1134"/>
                    <a:pt x="1190" y="1252"/>
                  </a:cubicBezTo>
                  <a:cubicBezTo>
                    <a:pt x="1185" y="1770"/>
                    <a:pt x="920" y="2368"/>
                    <a:pt x="525" y="2943"/>
                  </a:cubicBezTo>
                  <a:cubicBezTo>
                    <a:pt x="525" y="2961"/>
                    <a:pt x="519" y="2971"/>
                    <a:pt x="519" y="2988"/>
                  </a:cubicBezTo>
                  <a:cubicBezTo>
                    <a:pt x="366" y="3969"/>
                    <a:pt x="192" y="4944"/>
                    <a:pt x="1" y="5920"/>
                  </a:cubicBezTo>
                  <a:lnTo>
                    <a:pt x="784" y="6851"/>
                  </a:lnTo>
                  <a:lnTo>
                    <a:pt x="3676" y="3208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B96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5655725" y="2161035"/>
              <a:ext cx="82306" cy="174113"/>
            </a:xfrm>
            <a:custGeom>
              <a:avLst/>
              <a:gdLst/>
              <a:ahLst/>
              <a:cxnLst/>
              <a:rect l="l" t="t" r="r" b="b"/>
              <a:pathLst>
                <a:path w="1698" h="3592" extrusionOk="0">
                  <a:moveTo>
                    <a:pt x="1608" y="1"/>
                  </a:moveTo>
                  <a:cubicBezTo>
                    <a:pt x="1303" y="875"/>
                    <a:pt x="593" y="1528"/>
                    <a:pt x="0" y="2256"/>
                  </a:cubicBezTo>
                  <a:lnTo>
                    <a:pt x="1129" y="3592"/>
                  </a:lnTo>
                  <a:cubicBezTo>
                    <a:pt x="1320" y="2616"/>
                    <a:pt x="1494" y="1641"/>
                    <a:pt x="1647" y="660"/>
                  </a:cubicBezTo>
                  <a:cubicBezTo>
                    <a:pt x="1681" y="441"/>
                    <a:pt x="1697" y="204"/>
                    <a:pt x="1608" y="1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3"/>
            <p:cNvSpPr/>
            <p:nvPr/>
          </p:nvSpPr>
          <p:spPr>
            <a:xfrm>
              <a:off x="5275557" y="1746010"/>
              <a:ext cx="498006" cy="565141"/>
            </a:xfrm>
            <a:custGeom>
              <a:avLst/>
              <a:gdLst/>
              <a:ahLst/>
              <a:cxnLst/>
              <a:rect l="l" t="t" r="r" b="b"/>
              <a:pathLst>
                <a:path w="10274" h="11659" extrusionOk="0">
                  <a:moveTo>
                    <a:pt x="5160" y="1"/>
                  </a:moveTo>
                  <a:cubicBezTo>
                    <a:pt x="4675" y="1"/>
                    <a:pt x="4181" y="78"/>
                    <a:pt x="3695" y="241"/>
                  </a:cubicBezTo>
                  <a:cubicBezTo>
                    <a:pt x="1293" y="1042"/>
                    <a:pt x="1" y="3635"/>
                    <a:pt x="802" y="6026"/>
                  </a:cubicBezTo>
                  <a:cubicBezTo>
                    <a:pt x="1062" y="6798"/>
                    <a:pt x="1507" y="7452"/>
                    <a:pt x="2071" y="7959"/>
                  </a:cubicBezTo>
                  <a:cubicBezTo>
                    <a:pt x="2234" y="8151"/>
                    <a:pt x="2460" y="8399"/>
                    <a:pt x="2714" y="8680"/>
                  </a:cubicBezTo>
                  <a:cubicBezTo>
                    <a:pt x="2358" y="9307"/>
                    <a:pt x="1659" y="10582"/>
                    <a:pt x="1811" y="10795"/>
                  </a:cubicBezTo>
                  <a:cubicBezTo>
                    <a:pt x="1829" y="10820"/>
                    <a:pt x="1862" y="10831"/>
                    <a:pt x="1908" y="10831"/>
                  </a:cubicBezTo>
                  <a:cubicBezTo>
                    <a:pt x="2247" y="10831"/>
                    <a:pt x="3283" y="10202"/>
                    <a:pt x="3836" y="9848"/>
                  </a:cubicBezTo>
                  <a:cubicBezTo>
                    <a:pt x="3886" y="9905"/>
                    <a:pt x="4033" y="10040"/>
                    <a:pt x="4236" y="10231"/>
                  </a:cubicBezTo>
                  <a:cubicBezTo>
                    <a:pt x="4365" y="10101"/>
                    <a:pt x="4528" y="10017"/>
                    <a:pt x="4698" y="9955"/>
                  </a:cubicBezTo>
                  <a:cubicBezTo>
                    <a:pt x="4879" y="9893"/>
                    <a:pt x="5064" y="9859"/>
                    <a:pt x="5251" y="9831"/>
                  </a:cubicBezTo>
                  <a:lnTo>
                    <a:pt x="5251" y="9831"/>
                  </a:lnTo>
                  <a:cubicBezTo>
                    <a:pt x="5036" y="10067"/>
                    <a:pt x="4850" y="10350"/>
                    <a:pt x="4698" y="10649"/>
                  </a:cubicBezTo>
                  <a:cubicBezTo>
                    <a:pt x="4715" y="10660"/>
                    <a:pt x="4731" y="10676"/>
                    <a:pt x="4749" y="10688"/>
                  </a:cubicBezTo>
                  <a:cubicBezTo>
                    <a:pt x="5401" y="11248"/>
                    <a:pt x="6021" y="11658"/>
                    <a:pt x="6429" y="11658"/>
                  </a:cubicBezTo>
                  <a:cubicBezTo>
                    <a:pt x="6468" y="11658"/>
                    <a:pt x="6506" y="11654"/>
                    <a:pt x="6542" y="11646"/>
                  </a:cubicBezTo>
                  <a:cubicBezTo>
                    <a:pt x="6891" y="11573"/>
                    <a:pt x="7387" y="11285"/>
                    <a:pt x="7895" y="10879"/>
                  </a:cubicBezTo>
                  <a:cubicBezTo>
                    <a:pt x="8470" y="10423"/>
                    <a:pt x="9061" y="9809"/>
                    <a:pt x="9496" y="9177"/>
                  </a:cubicBezTo>
                  <a:cubicBezTo>
                    <a:pt x="9987" y="8467"/>
                    <a:pt x="10274" y="7728"/>
                    <a:pt x="10115" y="7142"/>
                  </a:cubicBezTo>
                  <a:cubicBezTo>
                    <a:pt x="10054" y="6911"/>
                    <a:pt x="9953" y="6663"/>
                    <a:pt x="9818" y="6398"/>
                  </a:cubicBezTo>
                  <a:cubicBezTo>
                    <a:pt x="9750" y="6263"/>
                    <a:pt x="9675" y="6122"/>
                    <a:pt x="9592" y="5981"/>
                  </a:cubicBezTo>
                  <a:cubicBezTo>
                    <a:pt x="9574" y="5947"/>
                    <a:pt x="9552" y="5913"/>
                    <a:pt x="9529" y="5880"/>
                  </a:cubicBezTo>
                  <a:cubicBezTo>
                    <a:pt x="9738" y="5196"/>
                    <a:pt x="9789" y="4464"/>
                    <a:pt x="9654" y="3731"/>
                  </a:cubicBezTo>
                  <a:cubicBezTo>
                    <a:pt x="9615" y="3523"/>
                    <a:pt x="9558" y="3320"/>
                    <a:pt x="9490" y="3111"/>
                  </a:cubicBezTo>
                  <a:cubicBezTo>
                    <a:pt x="8851" y="1204"/>
                    <a:pt x="7073" y="1"/>
                    <a:pt x="5160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3"/>
            <p:cNvSpPr/>
            <p:nvPr/>
          </p:nvSpPr>
          <p:spPr>
            <a:xfrm>
              <a:off x="5302944" y="1745962"/>
              <a:ext cx="465191" cy="565141"/>
            </a:xfrm>
            <a:custGeom>
              <a:avLst/>
              <a:gdLst/>
              <a:ahLst/>
              <a:cxnLst/>
              <a:rect l="l" t="t" r="r" b="b"/>
              <a:pathLst>
                <a:path w="9597" h="11659" extrusionOk="0">
                  <a:moveTo>
                    <a:pt x="5667" y="6613"/>
                  </a:moveTo>
                  <a:cubicBezTo>
                    <a:pt x="5712" y="6613"/>
                    <a:pt x="5756" y="6613"/>
                    <a:pt x="5795" y="6618"/>
                  </a:cubicBezTo>
                  <a:cubicBezTo>
                    <a:pt x="6602" y="6686"/>
                    <a:pt x="7195" y="7362"/>
                    <a:pt x="7115" y="8124"/>
                  </a:cubicBezTo>
                  <a:cubicBezTo>
                    <a:pt x="7042" y="8845"/>
                    <a:pt x="6404" y="9386"/>
                    <a:pt x="5655" y="9386"/>
                  </a:cubicBezTo>
                  <a:cubicBezTo>
                    <a:pt x="5610" y="9386"/>
                    <a:pt x="5571" y="9386"/>
                    <a:pt x="5525" y="9381"/>
                  </a:cubicBezTo>
                  <a:cubicBezTo>
                    <a:pt x="4720" y="9313"/>
                    <a:pt x="4133" y="8637"/>
                    <a:pt x="4206" y="7876"/>
                  </a:cubicBezTo>
                  <a:cubicBezTo>
                    <a:pt x="4280" y="7154"/>
                    <a:pt x="4916" y="6613"/>
                    <a:pt x="5667" y="6613"/>
                  </a:cubicBezTo>
                  <a:close/>
                  <a:moveTo>
                    <a:pt x="4590" y="0"/>
                  </a:moveTo>
                  <a:cubicBezTo>
                    <a:pt x="4104" y="0"/>
                    <a:pt x="3614" y="79"/>
                    <a:pt x="3130" y="242"/>
                  </a:cubicBezTo>
                  <a:cubicBezTo>
                    <a:pt x="1213" y="880"/>
                    <a:pt x="0" y="2667"/>
                    <a:pt x="0" y="4572"/>
                  </a:cubicBezTo>
                  <a:cubicBezTo>
                    <a:pt x="0" y="5057"/>
                    <a:pt x="73" y="5542"/>
                    <a:pt x="237" y="6027"/>
                  </a:cubicBezTo>
                  <a:cubicBezTo>
                    <a:pt x="497" y="6799"/>
                    <a:pt x="942" y="7453"/>
                    <a:pt x="1506" y="7960"/>
                  </a:cubicBezTo>
                  <a:cubicBezTo>
                    <a:pt x="1669" y="8152"/>
                    <a:pt x="1895" y="8400"/>
                    <a:pt x="2149" y="8681"/>
                  </a:cubicBezTo>
                  <a:cubicBezTo>
                    <a:pt x="1827" y="9246"/>
                    <a:pt x="1223" y="10339"/>
                    <a:pt x="1223" y="10706"/>
                  </a:cubicBezTo>
                  <a:cubicBezTo>
                    <a:pt x="1223" y="10745"/>
                    <a:pt x="1229" y="10773"/>
                    <a:pt x="1246" y="10796"/>
                  </a:cubicBezTo>
                  <a:cubicBezTo>
                    <a:pt x="1263" y="10819"/>
                    <a:pt x="1296" y="10830"/>
                    <a:pt x="1342" y="10830"/>
                  </a:cubicBezTo>
                  <a:cubicBezTo>
                    <a:pt x="1686" y="10830"/>
                    <a:pt x="2717" y="10198"/>
                    <a:pt x="3271" y="9849"/>
                  </a:cubicBezTo>
                  <a:cubicBezTo>
                    <a:pt x="3321" y="9906"/>
                    <a:pt x="3468" y="10041"/>
                    <a:pt x="3671" y="10232"/>
                  </a:cubicBezTo>
                  <a:cubicBezTo>
                    <a:pt x="3800" y="10102"/>
                    <a:pt x="3963" y="10018"/>
                    <a:pt x="4133" y="9956"/>
                  </a:cubicBezTo>
                  <a:cubicBezTo>
                    <a:pt x="4314" y="9894"/>
                    <a:pt x="4499" y="9860"/>
                    <a:pt x="4686" y="9832"/>
                  </a:cubicBezTo>
                  <a:lnTo>
                    <a:pt x="4686" y="9832"/>
                  </a:lnTo>
                  <a:cubicBezTo>
                    <a:pt x="4471" y="10068"/>
                    <a:pt x="4285" y="10351"/>
                    <a:pt x="4133" y="10650"/>
                  </a:cubicBezTo>
                  <a:cubicBezTo>
                    <a:pt x="4150" y="10661"/>
                    <a:pt x="4166" y="10677"/>
                    <a:pt x="4184" y="10689"/>
                  </a:cubicBezTo>
                  <a:cubicBezTo>
                    <a:pt x="4837" y="11252"/>
                    <a:pt x="5457" y="11658"/>
                    <a:pt x="5863" y="11658"/>
                  </a:cubicBezTo>
                  <a:cubicBezTo>
                    <a:pt x="5904" y="11658"/>
                    <a:pt x="5943" y="11658"/>
                    <a:pt x="5977" y="11647"/>
                  </a:cubicBezTo>
                  <a:cubicBezTo>
                    <a:pt x="6326" y="11574"/>
                    <a:pt x="6822" y="11286"/>
                    <a:pt x="7330" y="10880"/>
                  </a:cubicBezTo>
                  <a:cubicBezTo>
                    <a:pt x="7905" y="10424"/>
                    <a:pt x="8496" y="9810"/>
                    <a:pt x="8931" y="9178"/>
                  </a:cubicBezTo>
                  <a:cubicBezTo>
                    <a:pt x="9326" y="8603"/>
                    <a:pt x="9591" y="8005"/>
                    <a:pt x="9596" y="7487"/>
                  </a:cubicBezTo>
                  <a:cubicBezTo>
                    <a:pt x="9596" y="7369"/>
                    <a:pt x="9579" y="7250"/>
                    <a:pt x="9550" y="7143"/>
                  </a:cubicBezTo>
                  <a:cubicBezTo>
                    <a:pt x="9489" y="6912"/>
                    <a:pt x="9388" y="6664"/>
                    <a:pt x="9253" y="6399"/>
                  </a:cubicBezTo>
                  <a:cubicBezTo>
                    <a:pt x="9167" y="6495"/>
                    <a:pt x="9077" y="6579"/>
                    <a:pt x="8982" y="6659"/>
                  </a:cubicBezTo>
                  <a:cubicBezTo>
                    <a:pt x="8733" y="6862"/>
                    <a:pt x="8441" y="7013"/>
                    <a:pt x="8124" y="7013"/>
                  </a:cubicBezTo>
                  <a:lnTo>
                    <a:pt x="8096" y="7013"/>
                  </a:lnTo>
                  <a:cubicBezTo>
                    <a:pt x="7916" y="7008"/>
                    <a:pt x="7736" y="6946"/>
                    <a:pt x="7577" y="6862"/>
                  </a:cubicBezTo>
                  <a:cubicBezTo>
                    <a:pt x="7070" y="6596"/>
                    <a:pt x="6682" y="6084"/>
                    <a:pt x="6682" y="5514"/>
                  </a:cubicBezTo>
                  <a:cubicBezTo>
                    <a:pt x="6682" y="5446"/>
                    <a:pt x="6687" y="5373"/>
                    <a:pt x="6698" y="5299"/>
                  </a:cubicBezTo>
                  <a:cubicBezTo>
                    <a:pt x="6822" y="4595"/>
                    <a:pt x="7301" y="3980"/>
                    <a:pt x="7967" y="3721"/>
                  </a:cubicBezTo>
                  <a:cubicBezTo>
                    <a:pt x="8152" y="3648"/>
                    <a:pt x="8355" y="3597"/>
                    <a:pt x="8558" y="3597"/>
                  </a:cubicBezTo>
                  <a:cubicBezTo>
                    <a:pt x="8699" y="3597"/>
                    <a:pt x="8847" y="3625"/>
                    <a:pt x="8975" y="3682"/>
                  </a:cubicBezTo>
                  <a:cubicBezTo>
                    <a:pt x="9016" y="3698"/>
                    <a:pt x="9050" y="3716"/>
                    <a:pt x="9089" y="3732"/>
                  </a:cubicBezTo>
                  <a:cubicBezTo>
                    <a:pt x="9050" y="3524"/>
                    <a:pt x="8993" y="3321"/>
                    <a:pt x="8925" y="3112"/>
                  </a:cubicBezTo>
                  <a:cubicBezTo>
                    <a:pt x="8288" y="1206"/>
                    <a:pt x="6506" y="0"/>
                    <a:pt x="4590" y="0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5503232" y="2066465"/>
              <a:ext cx="148471" cy="134511"/>
            </a:xfrm>
            <a:custGeom>
              <a:avLst/>
              <a:gdLst/>
              <a:ahLst/>
              <a:cxnLst/>
              <a:rect l="l" t="t" r="r" b="b"/>
              <a:pathLst>
                <a:path w="3063" h="2775" extrusionOk="0">
                  <a:moveTo>
                    <a:pt x="1535" y="1"/>
                  </a:moveTo>
                  <a:cubicBezTo>
                    <a:pt x="784" y="1"/>
                    <a:pt x="148" y="542"/>
                    <a:pt x="74" y="1264"/>
                  </a:cubicBezTo>
                  <a:cubicBezTo>
                    <a:pt x="1" y="2025"/>
                    <a:pt x="588" y="2701"/>
                    <a:pt x="1393" y="2769"/>
                  </a:cubicBezTo>
                  <a:cubicBezTo>
                    <a:pt x="1439" y="2774"/>
                    <a:pt x="1478" y="2774"/>
                    <a:pt x="1523" y="2774"/>
                  </a:cubicBezTo>
                  <a:cubicBezTo>
                    <a:pt x="2272" y="2774"/>
                    <a:pt x="2910" y="2233"/>
                    <a:pt x="2983" y="1512"/>
                  </a:cubicBezTo>
                  <a:cubicBezTo>
                    <a:pt x="3063" y="750"/>
                    <a:pt x="2470" y="74"/>
                    <a:pt x="1663" y="6"/>
                  </a:cubicBezTo>
                  <a:cubicBezTo>
                    <a:pt x="1624" y="1"/>
                    <a:pt x="1580" y="1"/>
                    <a:pt x="1535" y="1"/>
                  </a:cubicBezTo>
                  <a:close/>
                </a:path>
              </a:pathLst>
            </a:custGeom>
            <a:solidFill>
              <a:srgbClr val="E86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3"/>
            <p:cNvSpPr/>
            <p:nvPr/>
          </p:nvSpPr>
          <p:spPr>
            <a:xfrm>
              <a:off x="5420198" y="2106843"/>
              <a:ext cx="45370" cy="41686"/>
            </a:xfrm>
            <a:custGeom>
              <a:avLst/>
              <a:gdLst/>
              <a:ahLst/>
              <a:cxnLst/>
              <a:rect l="l" t="t" r="r" b="b"/>
              <a:pathLst>
                <a:path w="936" h="860" extrusionOk="0">
                  <a:moveTo>
                    <a:pt x="319" y="1"/>
                  </a:moveTo>
                  <a:cubicBezTo>
                    <a:pt x="250" y="1"/>
                    <a:pt x="188" y="21"/>
                    <a:pt x="141" y="65"/>
                  </a:cubicBezTo>
                  <a:cubicBezTo>
                    <a:pt x="1" y="188"/>
                    <a:pt x="40" y="453"/>
                    <a:pt x="220" y="656"/>
                  </a:cubicBezTo>
                  <a:cubicBezTo>
                    <a:pt x="338" y="786"/>
                    <a:pt x="491" y="860"/>
                    <a:pt x="620" y="860"/>
                  </a:cubicBezTo>
                  <a:cubicBezTo>
                    <a:pt x="687" y="860"/>
                    <a:pt x="748" y="839"/>
                    <a:pt x="795" y="797"/>
                  </a:cubicBezTo>
                  <a:cubicBezTo>
                    <a:pt x="935" y="674"/>
                    <a:pt x="902" y="408"/>
                    <a:pt x="716" y="205"/>
                  </a:cubicBezTo>
                  <a:cubicBezTo>
                    <a:pt x="598" y="73"/>
                    <a:pt x="447" y="1"/>
                    <a:pt x="31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3"/>
            <p:cNvSpPr/>
            <p:nvPr/>
          </p:nvSpPr>
          <p:spPr>
            <a:xfrm>
              <a:off x="5621892" y="1920416"/>
              <a:ext cx="158505" cy="165534"/>
            </a:xfrm>
            <a:custGeom>
              <a:avLst/>
              <a:gdLst/>
              <a:ahLst/>
              <a:cxnLst/>
              <a:rect l="l" t="t" r="r" b="b"/>
              <a:pathLst>
                <a:path w="3270" h="3415" extrusionOk="0">
                  <a:moveTo>
                    <a:pt x="1973" y="1"/>
                  </a:moveTo>
                  <a:cubicBezTo>
                    <a:pt x="1774" y="1"/>
                    <a:pt x="1572" y="47"/>
                    <a:pt x="1387" y="122"/>
                  </a:cubicBezTo>
                  <a:cubicBezTo>
                    <a:pt x="721" y="381"/>
                    <a:pt x="242" y="996"/>
                    <a:pt x="118" y="1700"/>
                  </a:cubicBezTo>
                  <a:cubicBezTo>
                    <a:pt x="0" y="2349"/>
                    <a:pt x="422" y="2964"/>
                    <a:pt x="997" y="3263"/>
                  </a:cubicBezTo>
                  <a:cubicBezTo>
                    <a:pt x="1156" y="3347"/>
                    <a:pt x="1336" y="3409"/>
                    <a:pt x="1516" y="3414"/>
                  </a:cubicBezTo>
                  <a:cubicBezTo>
                    <a:pt x="1526" y="3415"/>
                    <a:pt x="1537" y="3415"/>
                    <a:pt x="1548" y="3415"/>
                  </a:cubicBezTo>
                  <a:cubicBezTo>
                    <a:pt x="1863" y="3415"/>
                    <a:pt x="2156" y="3261"/>
                    <a:pt x="2402" y="3060"/>
                  </a:cubicBezTo>
                  <a:cubicBezTo>
                    <a:pt x="2785" y="2748"/>
                    <a:pt x="3078" y="2315"/>
                    <a:pt x="3173" y="1824"/>
                  </a:cubicBezTo>
                  <a:cubicBezTo>
                    <a:pt x="3269" y="1334"/>
                    <a:pt x="3157" y="793"/>
                    <a:pt x="2835" y="414"/>
                  </a:cubicBezTo>
                  <a:cubicBezTo>
                    <a:pt x="2717" y="274"/>
                    <a:pt x="2571" y="151"/>
                    <a:pt x="2395" y="83"/>
                  </a:cubicBezTo>
                  <a:cubicBezTo>
                    <a:pt x="2262" y="26"/>
                    <a:pt x="2118" y="1"/>
                    <a:pt x="1973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5626787" y="1920270"/>
              <a:ext cx="150556" cy="165679"/>
            </a:xfrm>
            <a:custGeom>
              <a:avLst/>
              <a:gdLst/>
              <a:ahLst/>
              <a:cxnLst/>
              <a:rect l="l" t="t" r="r" b="b"/>
              <a:pathLst>
                <a:path w="3106" h="3418" extrusionOk="0">
                  <a:moveTo>
                    <a:pt x="1877" y="1"/>
                  </a:moveTo>
                  <a:cubicBezTo>
                    <a:pt x="1674" y="1"/>
                    <a:pt x="1471" y="52"/>
                    <a:pt x="1286" y="125"/>
                  </a:cubicBezTo>
                  <a:cubicBezTo>
                    <a:pt x="620" y="384"/>
                    <a:pt x="141" y="999"/>
                    <a:pt x="17" y="1703"/>
                  </a:cubicBezTo>
                  <a:cubicBezTo>
                    <a:pt x="6" y="1777"/>
                    <a:pt x="1" y="1850"/>
                    <a:pt x="1" y="1918"/>
                  </a:cubicBezTo>
                  <a:cubicBezTo>
                    <a:pt x="1" y="2488"/>
                    <a:pt x="389" y="3000"/>
                    <a:pt x="896" y="3266"/>
                  </a:cubicBezTo>
                  <a:cubicBezTo>
                    <a:pt x="1055" y="3350"/>
                    <a:pt x="1235" y="3412"/>
                    <a:pt x="1415" y="3417"/>
                  </a:cubicBezTo>
                  <a:lnTo>
                    <a:pt x="1443" y="3417"/>
                  </a:lnTo>
                  <a:cubicBezTo>
                    <a:pt x="1760" y="3417"/>
                    <a:pt x="2052" y="3266"/>
                    <a:pt x="2301" y="3063"/>
                  </a:cubicBezTo>
                  <a:cubicBezTo>
                    <a:pt x="2684" y="2751"/>
                    <a:pt x="2977" y="2318"/>
                    <a:pt x="3072" y="1827"/>
                  </a:cubicBezTo>
                  <a:cubicBezTo>
                    <a:pt x="3095" y="1715"/>
                    <a:pt x="3106" y="1596"/>
                    <a:pt x="3106" y="1484"/>
                  </a:cubicBezTo>
                  <a:cubicBezTo>
                    <a:pt x="3106" y="1094"/>
                    <a:pt x="2983" y="711"/>
                    <a:pt x="2734" y="417"/>
                  </a:cubicBezTo>
                  <a:cubicBezTo>
                    <a:pt x="2616" y="277"/>
                    <a:pt x="2470" y="154"/>
                    <a:pt x="2294" y="86"/>
                  </a:cubicBezTo>
                  <a:cubicBezTo>
                    <a:pt x="2166" y="29"/>
                    <a:pt x="2018" y="1"/>
                    <a:pt x="1877" y="1"/>
                  </a:cubicBezTo>
                  <a:close/>
                </a:path>
              </a:pathLst>
            </a:custGeom>
            <a:solidFill>
              <a:srgbClr val="B963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5677635" y="1935491"/>
              <a:ext cx="37421" cy="130779"/>
            </a:xfrm>
            <a:custGeom>
              <a:avLst/>
              <a:gdLst/>
              <a:ahLst/>
              <a:cxnLst/>
              <a:rect l="l" t="t" r="r" b="b"/>
              <a:pathLst>
                <a:path w="772" h="2698" extrusionOk="0">
                  <a:moveTo>
                    <a:pt x="693" y="0"/>
                  </a:moveTo>
                  <a:cubicBezTo>
                    <a:pt x="678" y="0"/>
                    <a:pt x="662" y="5"/>
                    <a:pt x="648" y="14"/>
                  </a:cubicBezTo>
                  <a:cubicBezTo>
                    <a:pt x="293" y="279"/>
                    <a:pt x="68" y="735"/>
                    <a:pt x="34" y="1266"/>
                  </a:cubicBezTo>
                  <a:cubicBezTo>
                    <a:pt x="0" y="1750"/>
                    <a:pt x="123" y="2234"/>
                    <a:pt x="253" y="2647"/>
                  </a:cubicBezTo>
                  <a:cubicBezTo>
                    <a:pt x="264" y="2674"/>
                    <a:pt x="293" y="2697"/>
                    <a:pt x="321" y="2697"/>
                  </a:cubicBezTo>
                  <a:lnTo>
                    <a:pt x="344" y="2697"/>
                  </a:lnTo>
                  <a:cubicBezTo>
                    <a:pt x="383" y="2681"/>
                    <a:pt x="406" y="2640"/>
                    <a:pt x="394" y="2601"/>
                  </a:cubicBezTo>
                  <a:cubicBezTo>
                    <a:pt x="271" y="2207"/>
                    <a:pt x="146" y="1739"/>
                    <a:pt x="180" y="1277"/>
                  </a:cubicBezTo>
                  <a:cubicBezTo>
                    <a:pt x="214" y="787"/>
                    <a:pt x="412" y="369"/>
                    <a:pt x="732" y="132"/>
                  </a:cubicBezTo>
                  <a:cubicBezTo>
                    <a:pt x="766" y="110"/>
                    <a:pt x="772" y="64"/>
                    <a:pt x="750" y="30"/>
                  </a:cubicBezTo>
                  <a:cubicBezTo>
                    <a:pt x="736" y="10"/>
                    <a:pt x="715" y="0"/>
                    <a:pt x="693" y="0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3"/>
            <p:cNvSpPr/>
            <p:nvPr/>
          </p:nvSpPr>
          <p:spPr>
            <a:xfrm>
              <a:off x="5686360" y="1982558"/>
              <a:ext cx="62093" cy="71448"/>
            </a:xfrm>
            <a:custGeom>
              <a:avLst/>
              <a:gdLst/>
              <a:ahLst/>
              <a:cxnLst/>
              <a:rect l="l" t="t" r="r" b="b"/>
              <a:pathLst>
                <a:path w="1281" h="1474" extrusionOk="0">
                  <a:moveTo>
                    <a:pt x="1200" y="0"/>
                  </a:moveTo>
                  <a:cubicBezTo>
                    <a:pt x="1197" y="0"/>
                    <a:pt x="1193" y="1"/>
                    <a:pt x="1190" y="1"/>
                  </a:cubicBezTo>
                  <a:cubicBezTo>
                    <a:pt x="857" y="52"/>
                    <a:pt x="542" y="222"/>
                    <a:pt x="316" y="475"/>
                  </a:cubicBezTo>
                  <a:cubicBezTo>
                    <a:pt x="107" y="722"/>
                    <a:pt x="0" y="1039"/>
                    <a:pt x="6" y="1399"/>
                  </a:cubicBezTo>
                  <a:cubicBezTo>
                    <a:pt x="6" y="1439"/>
                    <a:pt x="40" y="1473"/>
                    <a:pt x="79" y="1473"/>
                  </a:cubicBezTo>
                  <a:cubicBezTo>
                    <a:pt x="118" y="1466"/>
                    <a:pt x="152" y="1439"/>
                    <a:pt x="152" y="1393"/>
                  </a:cubicBezTo>
                  <a:cubicBezTo>
                    <a:pt x="146" y="1073"/>
                    <a:pt x="242" y="790"/>
                    <a:pt x="429" y="571"/>
                  </a:cubicBezTo>
                  <a:cubicBezTo>
                    <a:pt x="625" y="345"/>
                    <a:pt x="914" y="188"/>
                    <a:pt x="1213" y="147"/>
                  </a:cubicBezTo>
                  <a:cubicBezTo>
                    <a:pt x="1252" y="142"/>
                    <a:pt x="1280" y="103"/>
                    <a:pt x="1275" y="63"/>
                  </a:cubicBezTo>
                  <a:cubicBezTo>
                    <a:pt x="1269" y="27"/>
                    <a:pt x="1240" y="0"/>
                    <a:pt x="1200" y="0"/>
                  </a:cubicBezTo>
                  <a:close/>
                </a:path>
              </a:pathLst>
            </a:custGeom>
            <a:solidFill>
              <a:srgbClr val="54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3"/>
            <p:cNvSpPr/>
            <p:nvPr/>
          </p:nvSpPr>
          <p:spPr>
            <a:xfrm>
              <a:off x="5384135" y="2058515"/>
              <a:ext cx="69946" cy="39796"/>
            </a:xfrm>
            <a:custGeom>
              <a:avLst/>
              <a:gdLst/>
              <a:ahLst/>
              <a:cxnLst/>
              <a:rect l="l" t="t" r="r" b="b"/>
              <a:pathLst>
                <a:path w="1443" h="821" extrusionOk="0">
                  <a:moveTo>
                    <a:pt x="1443" y="1"/>
                  </a:moveTo>
                  <a:cubicBezTo>
                    <a:pt x="1026" y="193"/>
                    <a:pt x="592" y="357"/>
                    <a:pt x="141" y="475"/>
                  </a:cubicBezTo>
                  <a:cubicBezTo>
                    <a:pt x="0" y="515"/>
                    <a:pt x="0" y="695"/>
                    <a:pt x="136" y="745"/>
                  </a:cubicBezTo>
                  <a:cubicBezTo>
                    <a:pt x="266" y="794"/>
                    <a:pt x="402" y="821"/>
                    <a:pt x="542" y="821"/>
                  </a:cubicBezTo>
                  <a:cubicBezTo>
                    <a:pt x="631" y="821"/>
                    <a:pt x="722" y="810"/>
                    <a:pt x="812" y="786"/>
                  </a:cubicBezTo>
                  <a:cubicBezTo>
                    <a:pt x="1167" y="695"/>
                    <a:pt x="1387" y="346"/>
                    <a:pt x="144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3"/>
            <p:cNvSpPr/>
            <p:nvPr/>
          </p:nvSpPr>
          <p:spPr>
            <a:xfrm>
              <a:off x="5656840" y="2144651"/>
              <a:ext cx="543037" cy="913610"/>
            </a:xfrm>
            <a:custGeom>
              <a:avLst/>
              <a:gdLst/>
              <a:ahLst/>
              <a:cxnLst/>
              <a:rect l="l" t="t" r="r" b="b"/>
              <a:pathLst>
                <a:path w="11203" h="18848" extrusionOk="0">
                  <a:moveTo>
                    <a:pt x="4336" y="1"/>
                  </a:moveTo>
                  <a:lnTo>
                    <a:pt x="243" y="3490"/>
                  </a:lnTo>
                  <a:lnTo>
                    <a:pt x="925" y="5407"/>
                  </a:lnTo>
                  <a:cubicBezTo>
                    <a:pt x="925" y="5407"/>
                    <a:pt x="0" y="12100"/>
                    <a:pt x="0" y="13773"/>
                  </a:cubicBezTo>
                  <a:cubicBezTo>
                    <a:pt x="0" y="15449"/>
                    <a:pt x="1754" y="18847"/>
                    <a:pt x="1754" y="18847"/>
                  </a:cubicBezTo>
                  <a:lnTo>
                    <a:pt x="10814" y="17505"/>
                  </a:lnTo>
                  <a:cubicBezTo>
                    <a:pt x="10814" y="17505"/>
                    <a:pt x="11106" y="12629"/>
                    <a:pt x="11158" y="11192"/>
                  </a:cubicBezTo>
                  <a:cubicBezTo>
                    <a:pt x="11203" y="9759"/>
                    <a:pt x="10909" y="7843"/>
                    <a:pt x="9550" y="5356"/>
                  </a:cubicBezTo>
                  <a:cubicBezTo>
                    <a:pt x="8187" y="2870"/>
                    <a:pt x="5751" y="1241"/>
                    <a:pt x="5751" y="1241"/>
                  </a:cubicBezTo>
                  <a:lnTo>
                    <a:pt x="4336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5709287" y="2284593"/>
              <a:ext cx="382884" cy="1083312"/>
            </a:xfrm>
            <a:custGeom>
              <a:avLst/>
              <a:gdLst/>
              <a:ahLst/>
              <a:cxnLst/>
              <a:rect l="l" t="t" r="r" b="b"/>
              <a:pathLst>
                <a:path w="7899" h="22349" extrusionOk="0">
                  <a:moveTo>
                    <a:pt x="4384" y="0"/>
                  </a:moveTo>
                  <a:cubicBezTo>
                    <a:pt x="4304" y="0"/>
                    <a:pt x="4226" y="10"/>
                    <a:pt x="4151" y="28"/>
                  </a:cubicBezTo>
                  <a:cubicBezTo>
                    <a:pt x="4151" y="28"/>
                    <a:pt x="3738" y="101"/>
                    <a:pt x="3287" y="468"/>
                  </a:cubicBezTo>
                  <a:cubicBezTo>
                    <a:pt x="3118" y="608"/>
                    <a:pt x="2949" y="783"/>
                    <a:pt x="2791" y="1014"/>
                  </a:cubicBezTo>
                  <a:cubicBezTo>
                    <a:pt x="2656" y="1212"/>
                    <a:pt x="2527" y="1449"/>
                    <a:pt x="2426" y="1730"/>
                  </a:cubicBezTo>
                  <a:cubicBezTo>
                    <a:pt x="2290" y="2109"/>
                    <a:pt x="2189" y="2570"/>
                    <a:pt x="2160" y="3135"/>
                  </a:cubicBezTo>
                  <a:cubicBezTo>
                    <a:pt x="2109" y="4160"/>
                    <a:pt x="2059" y="5649"/>
                    <a:pt x="2002" y="7183"/>
                  </a:cubicBezTo>
                  <a:lnTo>
                    <a:pt x="2002" y="7188"/>
                  </a:lnTo>
                  <a:cubicBezTo>
                    <a:pt x="1963" y="8198"/>
                    <a:pt x="1924" y="9224"/>
                    <a:pt x="1884" y="10142"/>
                  </a:cubicBezTo>
                  <a:lnTo>
                    <a:pt x="1884" y="10165"/>
                  </a:lnTo>
                  <a:cubicBezTo>
                    <a:pt x="1817" y="11614"/>
                    <a:pt x="1737" y="12809"/>
                    <a:pt x="1653" y="13272"/>
                  </a:cubicBezTo>
                  <a:cubicBezTo>
                    <a:pt x="1585" y="13603"/>
                    <a:pt x="1404" y="14607"/>
                    <a:pt x="1167" y="15882"/>
                  </a:cubicBezTo>
                  <a:cubicBezTo>
                    <a:pt x="1016" y="16733"/>
                    <a:pt x="841" y="17709"/>
                    <a:pt x="660" y="18690"/>
                  </a:cubicBezTo>
                  <a:cubicBezTo>
                    <a:pt x="423" y="19991"/>
                    <a:pt x="186" y="21305"/>
                    <a:pt x="1" y="22348"/>
                  </a:cubicBezTo>
                  <a:lnTo>
                    <a:pt x="5064" y="22348"/>
                  </a:lnTo>
                  <a:cubicBezTo>
                    <a:pt x="5497" y="20296"/>
                    <a:pt x="6157" y="17196"/>
                    <a:pt x="6608" y="15081"/>
                  </a:cubicBezTo>
                  <a:cubicBezTo>
                    <a:pt x="6613" y="15076"/>
                    <a:pt x="6613" y="15070"/>
                    <a:pt x="6613" y="15065"/>
                  </a:cubicBezTo>
                  <a:cubicBezTo>
                    <a:pt x="6789" y="14253"/>
                    <a:pt x="6935" y="13582"/>
                    <a:pt x="7019" y="13181"/>
                  </a:cubicBezTo>
                  <a:cubicBezTo>
                    <a:pt x="7482" y="11095"/>
                    <a:pt x="7899" y="4753"/>
                    <a:pt x="7161" y="2853"/>
                  </a:cubicBezTo>
                  <a:cubicBezTo>
                    <a:pt x="6592" y="1392"/>
                    <a:pt x="5632" y="366"/>
                    <a:pt x="4821" y="85"/>
                  </a:cubicBezTo>
                  <a:cubicBezTo>
                    <a:pt x="4668" y="28"/>
                    <a:pt x="4522" y="0"/>
                    <a:pt x="4384" y="0"/>
                  </a:cubicBez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3"/>
            <p:cNvSpPr/>
            <p:nvPr/>
          </p:nvSpPr>
          <p:spPr>
            <a:xfrm>
              <a:off x="5707155" y="2305194"/>
              <a:ext cx="162044" cy="1062711"/>
            </a:xfrm>
            <a:custGeom>
              <a:avLst/>
              <a:gdLst/>
              <a:ahLst/>
              <a:cxnLst/>
              <a:rect l="l" t="t" r="r" b="b"/>
              <a:pathLst>
                <a:path w="3343" h="21924" extrusionOk="0">
                  <a:moveTo>
                    <a:pt x="3268" y="0"/>
                  </a:moveTo>
                  <a:cubicBezTo>
                    <a:pt x="3255" y="0"/>
                    <a:pt x="3242" y="3"/>
                    <a:pt x="3230" y="9"/>
                  </a:cubicBezTo>
                  <a:cubicBezTo>
                    <a:pt x="3219" y="20"/>
                    <a:pt x="2564" y="460"/>
                    <a:pt x="2142" y="1531"/>
                  </a:cubicBezTo>
                  <a:cubicBezTo>
                    <a:pt x="1905" y="2135"/>
                    <a:pt x="1747" y="2936"/>
                    <a:pt x="1815" y="3961"/>
                  </a:cubicBezTo>
                  <a:cubicBezTo>
                    <a:pt x="1916" y="5574"/>
                    <a:pt x="1934" y="7958"/>
                    <a:pt x="1928" y="9717"/>
                  </a:cubicBezTo>
                  <a:lnTo>
                    <a:pt x="1928" y="9740"/>
                  </a:lnTo>
                  <a:cubicBezTo>
                    <a:pt x="1922" y="11065"/>
                    <a:pt x="1905" y="12028"/>
                    <a:pt x="1905" y="12046"/>
                  </a:cubicBezTo>
                  <a:lnTo>
                    <a:pt x="1245" y="15457"/>
                  </a:lnTo>
                  <a:lnTo>
                    <a:pt x="704" y="18265"/>
                  </a:lnTo>
                  <a:lnTo>
                    <a:pt x="0" y="21923"/>
                  </a:lnTo>
                  <a:lnTo>
                    <a:pt x="141" y="21923"/>
                  </a:lnTo>
                  <a:lnTo>
                    <a:pt x="1393" y="15434"/>
                  </a:lnTo>
                  <a:lnTo>
                    <a:pt x="2041" y="12062"/>
                  </a:lnTo>
                  <a:cubicBezTo>
                    <a:pt x="2041" y="12023"/>
                    <a:pt x="2085" y="9329"/>
                    <a:pt x="2046" y="6763"/>
                  </a:cubicBezTo>
                  <a:lnTo>
                    <a:pt x="2046" y="6758"/>
                  </a:lnTo>
                  <a:cubicBezTo>
                    <a:pt x="2030" y="5749"/>
                    <a:pt x="2001" y="4756"/>
                    <a:pt x="1950" y="3956"/>
                  </a:cubicBezTo>
                  <a:cubicBezTo>
                    <a:pt x="1877" y="2827"/>
                    <a:pt x="2080" y="1988"/>
                    <a:pt x="2351" y="1385"/>
                  </a:cubicBezTo>
                  <a:cubicBezTo>
                    <a:pt x="2503" y="1047"/>
                    <a:pt x="2678" y="787"/>
                    <a:pt x="2835" y="589"/>
                  </a:cubicBezTo>
                  <a:cubicBezTo>
                    <a:pt x="3089" y="274"/>
                    <a:pt x="3303" y="128"/>
                    <a:pt x="3308" y="128"/>
                  </a:cubicBezTo>
                  <a:cubicBezTo>
                    <a:pt x="3331" y="110"/>
                    <a:pt x="3342" y="77"/>
                    <a:pt x="3331" y="43"/>
                  </a:cubicBezTo>
                  <a:cubicBezTo>
                    <a:pt x="3331" y="37"/>
                    <a:pt x="3331" y="32"/>
                    <a:pt x="3326" y="32"/>
                  </a:cubicBezTo>
                  <a:cubicBezTo>
                    <a:pt x="3315" y="10"/>
                    <a:pt x="3292" y="0"/>
                    <a:pt x="326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3"/>
            <p:cNvSpPr/>
            <p:nvPr/>
          </p:nvSpPr>
          <p:spPr>
            <a:xfrm>
              <a:off x="5951116" y="2466802"/>
              <a:ext cx="128549" cy="901104"/>
            </a:xfrm>
            <a:custGeom>
              <a:avLst/>
              <a:gdLst/>
              <a:ahLst/>
              <a:cxnLst/>
              <a:rect l="l" t="t" r="r" b="b"/>
              <a:pathLst>
                <a:path w="2652" h="18590" extrusionOk="0">
                  <a:moveTo>
                    <a:pt x="2266" y="0"/>
                  </a:moveTo>
                  <a:cubicBezTo>
                    <a:pt x="2263" y="0"/>
                    <a:pt x="2260" y="0"/>
                    <a:pt x="2256" y="1"/>
                  </a:cubicBezTo>
                  <a:cubicBezTo>
                    <a:pt x="2217" y="8"/>
                    <a:pt x="2189" y="41"/>
                    <a:pt x="2199" y="81"/>
                  </a:cubicBezTo>
                  <a:cubicBezTo>
                    <a:pt x="2199" y="97"/>
                    <a:pt x="2516" y="2228"/>
                    <a:pt x="2245" y="4692"/>
                  </a:cubicBezTo>
                  <a:cubicBezTo>
                    <a:pt x="2009" y="6823"/>
                    <a:pt x="1597" y="10386"/>
                    <a:pt x="1484" y="11340"/>
                  </a:cubicBezTo>
                  <a:cubicBezTo>
                    <a:pt x="1467" y="11491"/>
                    <a:pt x="1455" y="11582"/>
                    <a:pt x="1455" y="11587"/>
                  </a:cubicBezTo>
                  <a:lnTo>
                    <a:pt x="1" y="18589"/>
                  </a:lnTo>
                  <a:lnTo>
                    <a:pt x="136" y="18589"/>
                  </a:lnTo>
                  <a:lnTo>
                    <a:pt x="1591" y="11603"/>
                  </a:lnTo>
                  <a:cubicBezTo>
                    <a:pt x="1591" y="11598"/>
                    <a:pt x="1603" y="11496"/>
                    <a:pt x="1624" y="11322"/>
                  </a:cubicBezTo>
                  <a:lnTo>
                    <a:pt x="1624" y="11306"/>
                  </a:lnTo>
                  <a:cubicBezTo>
                    <a:pt x="1743" y="10273"/>
                    <a:pt x="2144" y="6800"/>
                    <a:pt x="2381" y="4703"/>
                  </a:cubicBezTo>
                  <a:cubicBezTo>
                    <a:pt x="2651" y="2223"/>
                    <a:pt x="2335" y="81"/>
                    <a:pt x="2335" y="58"/>
                  </a:cubicBezTo>
                  <a:cubicBezTo>
                    <a:pt x="2330" y="22"/>
                    <a:pt x="2297" y="0"/>
                    <a:pt x="226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5260046" y="1734813"/>
              <a:ext cx="910847" cy="681233"/>
            </a:xfrm>
            <a:custGeom>
              <a:avLst/>
              <a:gdLst/>
              <a:ahLst/>
              <a:cxnLst/>
              <a:rect l="l" t="t" r="r" b="b"/>
              <a:pathLst>
                <a:path w="18791" h="14054" extrusionOk="0">
                  <a:moveTo>
                    <a:pt x="6048" y="0"/>
                  </a:moveTo>
                  <a:cubicBezTo>
                    <a:pt x="5881" y="0"/>
                    <a:pt x="5714" y="7"/>
                    <a:pt x="5548" y="22"/>
                  </a:cubicBezTo>
                  <a:cubicBezTo>
                    <a:pt x="3050" y="241"/>
                    <a:pt x="716" y="2187"/>
                    <a:pt x="0" y="4588"/>
                  </a:cubicBezTo>
                  <a:cubicBezTo>
                    <a:pt x="152" y="4745"/>
                    <a:pt x="294" y="4881"/>
                    <a:pt x="456" y="5028"/>
                  </a:cubicBezTo>
                  <a:cubicBezTo>
                    <a:pt x="1312" y="5821"/>
                    <a:pt x="2475" y="6155"/>
                    <a:pt x="3654" y="6155"/>
                  </a:cubicBezTo>
                  <a:cubicBezTo>
                    <a:pt x="4193" y="6155"/>
                    <a:pt x="4736" y="6085"/>
                    <a:pt x="5254" y="5958"/>
                  </a:cubicBezTo>
                  <a:cubicBezTo>
                    <a:pt x="5602" y="5874"/>
                    <a:pt x="5956" y="5763"/>
                    <a:pt x="6317" y="5763"/>
                  </a:cubicBezTo>
                  <a:cubicBezTo>
                    <a:pt x="6348" y="5763"/>
                    <a:pt x="6379" y="5764"/>
                    <a:pt x="6410" y="5766"/>
                  </a:cubicBezTo>
                  <a:cubicBezTo>
                    <a:pt x="6929" y="5794"/>
                    <a:pt x="7403" y="6077"/>
                    <a:pt x="7791" y="6415"/>
                  </a:cubicBezTo>
                  <a:cubicBezTo>
                    <a:pt x="8046" y="6634"/>
                    <a:pt x="8277" y="6889"/>
                    <a:pt x="8418" y="7186"/>
                  </a:cubicBezTo>
                  <a:cubicBezTo>
                    <a:pt x="8824" y="8021"/>
                    <a:pt x="8491" y="8997"/>
                    <a:pt x="8423" y="9915"/>
                  </a:cubicBezTo>
                  <a:cubicBezTo>
                    <a:pt x="8304" y="11489"/>
                    <a:pt x="9037" y="13106"/>
                    <a:pt x="10300" y="14053"/>
                  </a:cubicBezTo>
                  <a:cubicBezTo>
                    <a:pt x="13047" y="12086"/>
                    <a:pt x="16000" y="10147"/>
                    <a:pt x="18790" y="8242"/>
                  </a:cubicBezTo>
                  <a:cubicBezTo>
                    <a:pt x="18537" y="6713"/>
                    <a:pt x="17179" y="5440"/>
                    <a:pt x="15634" y="5287"/>
                  </a:cubicBezTo>
                  <a:cubicBezTo>
                    <a:pt x="15475" y="5270"/>
                    <a:pt x="15315" y="5264"/>
                    <a:pt x="15155" y="5264"/>
                  </a:cubicBezTo>
                  <a:cubicBezTo>
                    <a:pt x="14851" y="5264"/>
                    <a:pt x="14544" y="5284"/>
                    <a:pt x="14240" y="5284"/>
                  </a:cubicBezTo>
                  <a:cubicBezTo>
                    <a:pt x="14177" y="5284"/>
                    <a:pt x="14113" y="5283"/>
                    <a:pt x="14049" y="5281"/>
                  </a:cubicBezTo>
                  <a:cubicBezTo>
                    <a:pt x="13520" y="5270"/>
                    <a:pt x="12967" y="5163"/>
                    <a:pt x="12561" y="4818"/>
                  </a:cubicBezTo>
                  <a:cubicBezTo>
                    <a:pt x="12160" y="4475"/>
                    <a:pt x="11964" y="3951"/>
                    <a:pt x="11727" y="3478"/>
                  </a:cubicBezTo>
                  <a:cubicBezTo>
                    <a:pt x="10679" y="1382"/>
                    <a:pt x="8380" y="0"/>
                    <a:pt x="604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3"/>
            <p:cNvSpPr/>
            <p:nvPr/>
          </p:nvSpPr>
          <p:spPr>
            <a:xfrm flipH="1">
              <a:off x="2189198" y="2653387"/>
              <a:ext cx="859037" cy="707476"/>
            </a:xfrm>
            <a:custGeom>
              <a:avLst/>
              <a:gdLst/>
              <a:ahLst/>
              <a:cxnLst/>
              <a:rect l="l" t="t" r="r" b="b"/>
              <a:pathLst>
                <a:path w="12439" h="10244" extrusionOk="0">
                  <a:moveTo>
                    <a:pt x="10748" y="0"/>
                  </a:moveTo>
                  <a:cubicBezTo>
                    <a:pt x="10237" y="0"/>
                    <a:pt x="9694" y="190"/>
                    <a:pt x="9248" y="451"/>
                  </a:cubicBezTo>
                  <a:cubicBezTo>
                    <a:pt x="7375" y="1550"/>
                    <a:pt x="6333" y="3614"/>
                    <a:pt x="5379" y="5565"/>
                  </a:cubicBezTo>
                  <a:cubicBezTo>
                    <a:pt x="5379" y="5018"/>
                    <a:pt x="5374" y="4459"/>
                    <a:pt x="5188" y="3946"/>
                  </a:cubicBezTo>
                  <a:cubicBezTo>
                    <a:pt x="4996" y="3434"/>
                    <a:pt x="4580" y="2971"/>
                    <a:pt x="4038" y="2882"/>
                  </a:cubicBezTo>
                  <a:cubicBezTo>
                    <a:pt x="3973" y="2871"/>
                    <a:pt x="3908" y="2866"/>
                    <a:pt x="3844" y="2866"/>
                  </a:cubicBezTo>
                  <a:cubicBezTo>
                    <a:pt x="3301" y="2866"/>
                    <a:pt x="2791" y="3228"/>
                    <a:pt x="2402" y="3631"/>
                  </a:cubicBezTo>
                  <a:cubicBezTo>
                    <a:pt x="763" y="5339"/>
                    <a:pt x="346" y="7849"/>
                    <a:pt x="1" y="10194"/>
                  </a:cubicBezTo>
                  <a:lnTo>
                    <a:pt x="8982" y="10244"/>
                  </a:lnTo>
                  <a:cubicBezTo>
                    <a:pt x="10640" y="8091"/>
                    <a:pt x="11773" y="5531"/>
                    <a:pt x="12253" y="2853"/>
                  </a:cubicBezTo>
                  <a:cubicBezTo>
                    <a:pt x="12415" y="1963"/>
                    <a:pt x="12438" y="886"/>
                    <a:pt x="11733" y="322"/>
                  </a:cubicBezTo>
                  <a:cubicBezTo>
                    <a:pt x="11450" y="94"/>
                    <a:pt x="11107" y="0"/>
                    <a:pt x="1074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3"/>
            <p:cNvSpPr/>
            <p:nvPr/>
          </p:nvSpPr>
          <p:spPr>
            <a:xfrm flipH="1">
              <a:off x="3729680" y="2780440"/>
              <a:ext cx="1245704" cy="597183"/>
            </a:xfrm>
            <a:custGeom>
              <a:avLst/>
              <a:gdLst/>
              <a:ahLst/>
              <a:cxnLst/>
              <a:rect l="l" t="t" r="r" b="b"/>
              <a:pathLst>
                <a:path w="18038" h="8647" extrusionOk="0">
                  <a:moveTo>
                    <a:pt x="11422" y="0"/>
                  </a:moveTo>
                  <a:cubicBezTo>
                    <a:pt x="10687" y="0"/>
                    <a:pt x="9951" y="171"/>
                    <a:pt x="9298" y="505"/>
                  </a:cubicBezTo>
                  <a:cubicBezTo>
                    <a:pt x="7968" y="1193"/>
                    <a:pt x="7010" y="2530"/>
                    <a:pt x="6721" y="3995"/>
                  </a:cubicBezTo>
                  <a:cubicBezTo>
                    <a:pt x="6677" y="4221"/>
                    <a:pt x="6625" y="4486"/>
                    <a:pt x="6422" y="4593"/>
                  </a:cubicBezTo>
                  <a:cubicBezTo>
                    <a:pt x="6363" y="4623"/>
                    <a:pt x="6301" y="4635"/>
                    <a:pt x="6238" y="4635"/>
                  </a:cubicBezTo>
                  <a:cubicBezTo>
                    <a:pt x="6072" y="4635"/>
                    <a:pt x="5897" y="4549"/>
                    <a:pt x="5746" y="4463"/>
                  </a:cubicBezTo>
                  <a:cubicBezTo>
                    <a:pt x="5160" y="4125"/>
                    <a:pt x="4574" y="3770"/>
                    <a:pt x="3925" y="3550"/>
                  </a:cubicBezTo>
                  <a:cubicBezTo>
                    <a:pt x="3560" y="3429"/>
                    <a:pt x="3171" y="3353"/>
                    <a:pt x="2786" y="3353"/>
                  </a:cubicBezTo>
                  <a:cubicBezTo>
                    <a:pt x="2491" y="3353"/>
                    <a:pt x="2200" y="3397"/>
                    <a:pt x="1923" y="3500"/>
                  </a:cubicBezTo>
                  <a:cubicBezTo>
                    <a:pt x="1015" y="3838"/>
                    <a:pt x="419" y="4757"/>
                    <a:pt x="210" y="5704"/>
                  </a:cubicBezTo>
                  <a:cubicBezTo>
                    <a:pt x="1" y="6651"/>
                    <a:pt x="120" y="7643"/>
                    <a:pt x="266" y="8601"/>
                  </a:cubicBezTo>
                  <a:lnTo>
                    <a:pt x="18037" y="8647"/>
                  </a:lnTo>
                  <a:cubicBezTo>
                    <a:pt x="17861" y="6719"/>
                    <a:pt x="17078" y="4887"/>
                    <a:pt x="16075" y="3229"/>
                  </a:cubicBezTo>
                  <a:cubicBezTo>
                    <a:pt x="15438" y="2181"/>
                    <a:pt x="14676" y="1159"/>
                    <a:pt x="13611" y="557"/>
                  </a:cubicBezTo>
                  <a:cubicBezTo>
                    <a:pt x="12945" y="183"/>
                    <a:pt x="12184" y="0"/>
                    <a:pt x="1142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3"/>
            <p:cNvSpPr/>
            <p:nvPr/>
          </p:nvSpPr>
          <p:spPr>
            <a:xfrm flipH="1">
              <a:off x="4262429" y="2783348"/>
              <a:ext cx="508213" cy="483299"/>
            </a:xfrm>
            <a:custGeom>
              <a:avLst/>
              <a:gdLst/>
              <a:ahLst/>
              <a:cxnLst/>
              <a:rect l="l" t="t" r="r" b="b"/>
              <a:pathLst>
                <a:path w="7359" h="6998" extrusionOk="0">
                  <a:moveTo>
                    <a:pt x="2543" y="1"/>
                  </a:moveTo>
                  <a:lnTo>
                    <a:pt x="2543" y="1934"/>
                  </a:lnTo>
                  <a:lnTo>
                    <a:pt x="706" y="1336"/>
                  </a:lnTo>
                  <a:lnTo>
                    <a:pt x="1838" y="2904"/>
                  </a:lnTo>
                  <a:lnTo>
                    <a:pt x="1" y="3501"/>
                  </a:lnTo>
                  <a:lnTo>
                    <a:pt x="1838" y="4099"/>
                  </a:lnTo>
                  <a:lnTo>
                    <a:pt x="706" y="5661"/>
                  </a:lnTo>
                  <a:lnTo>
                    <a:pt x="2543" y="5062"/>
                  </a:lnTo>
                  <a:lnTo>
                    <a:pt x="2543" y="6997"/>
                  </a:lnTo>
                  <a:lnTo>
                    <a:pt x="3682" y="5429"/>
                  </a:lnTo>
                  <a:lnTo>
                    <a:pt x="4815" y="6997"/>
                  </a:lnTo>
                  <a:lnTo>
                    <a:pt x="4815" y="5062"/>
                  </a:lnTo>
                  <a:lnTo>
                    <a:pt x="6654" y="5661"/>
                  </a:lnTo>
                  <a:lnTo>
                    <a:pt x="5520" y="4099"/>
                  </a:lnTo>
                  <a:lnTo>
                    <a:pt x="7359" y="3501"/>
                  </a:lnTo>
                  <a:lnTo>
                    <a:pt x="5520" y="2904"/>
                  </a:lnTo>
                  <a:lnTo>
                    <a:pt x="6654" y="1336"/>
                  </a:lnTo>
                  <a:lnTo>
                    <a:pt x="4815" y="1934"/>
                  </a:lnTo>
                  <a:lnTo>
                    <a:pt x="4815" y="1"/>
                  </a:lnTo>
                  <a:lnTo>
                    <a:pt x="3682" y="1567"/>
                  </a:lnTo>
                  <a:lnTo>
                    <a:pt x="2543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3"/>
            <p:cNvSpPr/>
            <p:nvPr/>
          </p:nvSpPr>
          <p:spPr>
            <a:xfrm flipH="1">
              <a:off x="4287014" y="2330882"/>
              <a:ext cx="504276" cy="424942"/>
            </a:xfrm>
            <a:custGeom>
              <a:avLst/>
              <a:gdLst/>
              <a:ahLst/>
              <a:cxnLst/>
              <a:rect l="l" t="t" r="r" b="b"/>
              <a:pathLst>
                <a:path w="7302" h="6153" extrusionOk="0">
                  <a:moveTo>
                    <a:pt x="268" y="0"/>
                  </a:moveTo>
                  <a:cubicBezTo>
                    <a:pt x="198" y="0"/>
                    <a:pt x="154" y="17"/>
                    <a:pt x="141" y="53"/>
                  </a:cubicBezTo>
                  <a:cubicBezTo>
                    <a:pt x="1" y="453"/>
                    <a:pt x="2555" y="2275"/>
                    <a:pt x="2555" y="2275"/>
                  </a:cubicBezTo>
                  <a:cubicBezTo>
                    <a:pt x="2555" y="2275"/>
                    <a:pt x="1889" y="2371"/>
                    <a:pt x="2082" y="2962"/>
                  </a:cubicBezTo>
                  <a:cubicBezTo>
                    <a:pt x="2082" y="2962"/>
                    <a:pt x="1185" y="3385"/>
                    <a:pt x="1772" y="4073"/>
                  </a:cubicBezTo>
                  <a:cubicBezTo>
                    <a:pt x="1772" y="4073"/>
                    <a:pt x="1489" y="4406"/>
                    <a:pt x="1866" y="4828"/>
                  </a:cubicBezTo>
                  <a:cubicBezTo>
                    <a:pt x="2078" y="5068"/>
                    <a:pt x="2542" y="5121"/>
                    <a:pt x="2909" y="5121"/>
                  </a:cubicBezTo>
                  <a:cubicBezTo>
                    <a:pt x="3199" y="5121"/>
                    <a:pt x="3429" y="5088"/>
                    <a:pt x="3429" y="5088"/>
                  </a:cubicBezTo>
                  <a:lnTo>
                    <a:pt x="4635" y="5725"/>
                  </a:lnTo>
                  <a:lnTo>
                    <a:pt x="5080" y="6153"/>
                  </a:lnTo>
                  <a:lnTo>
                    <a:pt x="7302" y="4377"/>
                  </a:lnTo>
                  <a:lnTo>
                    <a:pt x="7257" y="4258"/>
                  </a:lnTo>
                  <a:cubicBezTo>
                    <a:pt x="7257" y="4258"/>
                    <a:pt x="6073" y="2561"/>
                    <a:pt x="5176" y="2111"/>
                  </a:cubicBezTo>
                  <a:cubicBezTo>
                    <a:pt x="4361" y="1701"/>
                    <a:pt x="976" y="0"/>
                    <a:pt x="268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3"/>
            <p:cNvSpPr/>
            <p:nvPr/>
          </p:nvSpPr>
          <p:spPr>
            <a:xfrm flipH="1">
              <a:off x="4438465" y="2492549"/>
              <a:ext cx="153382" cy="137572"/>
            </a:xfrm>
            <a:custGeom>
              <a:avLst/>
              <a:gdLst/>
              <a:ahLst/>
              <a:cxnLst/>
              <a:rect l="l" t="t" r="r" b="b"/>
              <a:pathLst>
                <a:path w="2221" h="1992" extrusionOk="0">
                  <a:moveTo>
                    <a:pt x="2147" y="0"/>
                  </a:moveTo>
                  <a:cubicBezTo>
                    <a:pt x="2143" y="0"/>
                    <a:pt x="2140" y="1"/>
                    <a:pt x="2137" y="1"/>
                  </a:cubicBezTo>
                  <a:cubicBezTo>
                    <a:pt x="2012" y="23"/>
                    <a:pt x="930" y="243"/>
                    <a:pt x="750" y="345"/>
                  </a:cubicBezTo>
                  <a:cubicBezTo>
                    <a:pt x="586" y="446"/>
                    <a:pt x="55" y="998"/>
                    <a:pt x="11" y="1258"/>
                  </a:cubicBezTo>
                  <a:cubicBezTo>
                    <a:pt x="0" y="1315"/>
                    <a:pt x="5" y="1360"/>
                    <a:pt x="39" y="1394"/>
                  </a:cubicBezTo>
                  <a:cubicBezTo>
                    <a:pt x="76" y="1440"/>
                    <a:pt x="145" y="1459"/>
                    <a:pt x="232" y="1459"/>
                  </a:cubicBezTo>
                  <a:cubicBezTo>
                    <a:pt x="481" y="1459"/>
                    <a:pt x="877" y="1306"/>
                    <a:pt x="1082" y="1219"/>
                  </a:cubicBezTo>
                  <a:lnTo>
                    <a:pt x="1448" y="1214"/>
                  </a:lnTo>
                  <a:cubicBezTo>
                    <a:pt x="1448" y="1360"/>
                    <a:pt x="1471" y="1698"/>
                    <a:pt x="1606" y="1951"/>
                  </a:cubicBezTo>
                  <a:cubicBezTo>
                    <a:pt x="1617" y="1974"/>
                    <a:pt x="1640" y="1992"/>
                    <a:pt x="1668" y="1992"/>
                  </a:cubicBezTo>
                  <a:cubicBezTo>
                    <a:pt x="1679" y="1992"/>
                    <a:pt x="1691" y="1985"/>
                    <a:pt x="1697" y="1979"/>
                  </a:cubicBezTo>
                  <a:cubicBezTo>
                    <a:pt x="1731" y="1963"/>
                    <a:pt x="1747" y="1924"/>
                    <a:pt x="1731" y="1890"/>
                  </a:cubicBezTo>
                  <a:cubicBezTo>
                    <a:pt x="1572" y="1591"/>
                    <a:pt x="1583" y="1146"/>
                    <a:pt x="1583" y="1139"/>
                  </a:cubicBezTo>
                  <a:cubicBezTo>
                    <a:pt x="1590" y="1123"/>
                    <a:pt x="1578" y="1105"/>
                    <a:pt x="1567" y="1089"/>
                  </a:cubicBezTo>
                  <a:cubicBezTo>
                    <a:pt x="1558" y="1080"/>
                    <a:pt x="1540" y="1070"/>
                    <a:pt x="1525" y="1070"/>
                  </a:cubicBezTo>
                  <a:cubicBezTo>
                    <a:pt x="1522" y="1070"/>
                    <a:pt x="1518" y="1071"/>
                    <a:pt x="1515" y="1072"/>
                  </a:cubicBezTo>
                  <a:lnTo>
                    <a:pt x="1065" y="1078"/>
                  </a:lnTo>
                  <a:cubicBezTo>
                    <a:pt x="1059" y="1078"/>
                    <a:pt x="1049" y="1084"/>
                    <a:pt x="1042" y="1084"/>
                  </a:cubicBezTo>
                  <a:cubicBezTo>
                    <a:pt x="706" y="1229"/>
                    <a:pt x="363" y="1326"/>
                    <a:pt x="216" y="1326"/>
                  </a:cubicBezTo>
                  <a:cubicBezTo>
                    <a:pt x="180" y="1326"/>
                    <a:pt x="156" y="1320"/>
                    <a:pt x="146" y="1308"/>
                  </a:cubicBezTo>
                  <a:cubicBezTo>
                    <a:pt x="95" y="1207"/>
                    <a:pt x="614" y="587"/>
                    <a:pt x="817" y="469"/>
                  </a:cubicBezTo>
                  <a:cubicBezTo>
                    <a:pt x="940" y="395"/>
                    <a:pt x="1685" y="233"/>
                    <a:pt x="2158" y="137"/>
                  </a:cubicBezTo>
                  <a:cubicBezTo>
                    <a:pt x="2199" y="131"/>
                    <a:pt x="2220" y="91"/>
                    <a:pt x="2215" y="57"/>
                  </a:cubicBezTo>
                  <a:cubicBezTo>
                    <a:pt x="2210" y="22"/>
                    <a:pt x="2178" y="0"/>
                    <a:pt x="214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3"/>
            <p:cNvSpPr/>
            <p:nvPr/>
          </p:nvSpPr>
          <p:spPr>
            <a:xfrm flipH="1">
              <a:off x="4554900" y="2483295"/>
              <a:ext cx="65469" cy="61120"/>
            </a:xfrm>
            <a:custGeom>
              <a:avLst/>
              <a:gdLst/>
              <a:ahLst/>
              <a:cxnLst/>
              <a:rect l="l" t="t" r="r" b="b"/>
              <a:pathLst>
                <a:path w="948" h="885" extrusionOk="0">
                  <a:moveTo>
                    <a:pt x="78" y="1"/>
                  </a:moveTo>
                  <a:cubicBezTo>
                    <a:pt x="59" y="1"/>
                    <a:pt x="41" y="7"/>
                    <a:pt x="29" y="22"/>
                  </a:cubicBezTo>
                  <a:cubicBezTo>
                    <a:pt x="0" y="50"/>
                    <a:pt x="0" y="96"/>
                    <a:pt x="29" y="118"/>
                  </a:cubicBezTo>
                  <a:lnTo>
                    <a:pt x="824" y="867"/>
                  </a:lnTo>
                  <a:cubicBezTo>
                    <a:pt x="841" y="879"/>
                    <a:pt x="858" y="885"/>
                    <a:pt x="874" y="885"/>
                  </a:cubicBezTo>
                  <a:cubicBezTo>
                    <a:pt x="892" y="885"/>
                    <a:pt x="908" y="879"/>
                    <a:pt x="926" y="862"/>
                  </a:cubicBezTo>
                  <a:cubicBezTo>
                    <a:pt x="947" y="833"/>
                    <a:pt x="947" y="794"/>
                    <a:pt x="920" y="766"/>
                  </a:cubicBezTo>
                  <a:lnTo>
                    <a:pt x="125" y="16"/>
                  </a:lnTo>
                  <a:cubicBezTo>
                    <a:pt x="111" y="6"/>
                    <a:pt x="94" y="1"/>
                    <a:pt x="7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3"/>
            <p:cNvSpPr/>
            <p:nvPr/>
          </p:nvSpPr>
          <p:spPr>
            <a:xfrm flipH="1">
              <a:off x="4491848" y="2530531"/>
              <a:ext cx="161255" cy="93303"/>
            </a:xfrm>
            <a:custGeom>
              <a:avLst/>
              <a:gdLst/>
              <a:ahLst/>
              <a:cxnLst/>
              <a:rect l="l" t="t" r="r" b="b"/>
              <a:pathLst>
                <a:path w="2335" h="1351" extrusionOk="0">
                  <a:moveTo>
                    <a:pt x="79" y="0"/>
                  </a:moveTo>
                  <a:cubicBezTo>
                    <a:pt x="72" y="0"/>
                    <a:pt x="64" y="1"/>
                    <a:pt x="58" y="3"/>
                  </a:cubicBezTo>
                  <a:cubicBezTo>
                    <a:pt x="18" y="21"/>
                    <a:pt x="1" y="60"/>
                    <a:pt x="13" y="94"/>
                  </a:cubicBezTo>
                  <a:cubicBezTo>
                    <a:pt x="24" y="122"/>
                    <a:pt x="250" y="737"/>
                    <a:pt x="869" y="1097"/>
                  </a:cubicBezTo>
                  <a:cubicBezTo>
                    <a:pt x="1179" y="1278"/>
                    <a:pt x="1478" y="1351"/>
                    <a:pt x="1726" y="1351"/>
                  </a:cubicBezTo>
                  <a:cubicBezTo>
                    <a:pt x="1969" y="1351"/>
                    <a:pt x="2155" y="1278"/>
                    <a:pt x="2217" y="1171"/>
                  </a:cubicBezTo>
                  <a:cubicBezTo>
                    <a:pt x="2335" y="979"/>
                    <a:pt x="2059" y="669"/>
                    <a:pt x="2003" y="607"/>
                  </a:cubicBezTo>
                  <a:cubicBezTo>
                    <a:pt x="1991" y="592"/>
                    <a:pt x="1973" y="585"/>
                    <a:pt x="1955" y="585"/>
                  </a:cubicBezTo>
                  <a:cubicBezTo>
                    <a:pt x="1938" y="585"/>
                    <a:pt x="1921" y="590"/>
                    <a:pt x="1907" y="601"/>
                  </a:cubicBezTo>
                  <a:cubicBezTo>
                    <a:pt x="1879" y="630"/>
                    <a:pt x="1879" y="674"/>
                    <a:pt x="1902" y="703"/>
                  </a:cubicBezTo>
                  <a:cubicBezTo>
                    <a:pt x="2014" y="821"/>
                    <a:pt x="2144" y="1024"/>
                    <a:pt x="2098" y="1097"/>
                  </a:cubicBezTo>
                  <a:cubicBezTo>
                    <a:pt x="2067" y="1151"/>
                    <a:pt x="1927" y="1209"/>
                    <a:pt x="1718" y="1209"/>
                  </a:cubicBezTo>
                  <a:cubicBezTo>
                    <a:pt x="1512" y="1209"/>
                    <a:pt x="1240" y="1152"/>
                    <a:pt x="942" y="979"/>
                  </a:cubicBezTo>
                  <a:cubicBezTo>
                    <a:pt x="367" y="641"/>
                    <a:pt x="148" y="55"/>
                    <a:pt x="143" y="48"/>
                  </a:cubicBezTo>
                  <a:cubicBezTo>
                    <a:pt x="133" y="17"/>
                    <a:pt x="106" y="0"/>
                    <a:pt x="7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3"/>
            <p:cNvSpPr/>
            <p:nvPr/>
          </p:nvSpPr>
          <p:spPr>
            <a:xfrm flipH="1">
              <a:off x="4523684" y="2607186"/>
              <a:ext cx="150413" cy="56010"/>
            </a:xfrm>
            <a:custGeom>
              <a:avLst/>
              <a:gdLst/>
              <a:ahLst/>
              <a:cxnLst/>
              <a:rect l="l" t="t" r="r" b="b"/>
              <a:pathLst>
                <a:path w="2178" h="811" extrusionOk="0">
                  <a:moveTo>
                    <a:pt x="77" y="0"/>
                  </a:moveTo>
                  <a:cubicBezTo>
                    <a:pt x="60" y="0"/>
                    <a:pt x="43" y="7"/>
                    <a:pt x="29" y="20"/>
                  </a:cubicBezTo>
                  <a:cubicBezTo>
                    <a:pt x="0" y="49"/>
                    <a:pt x="0" y="95"/>
                    <a:pt x="29" y="117"/>
                  </a:cubicBezTo>
                  <a:cubicBezTo>
                    <a:pt x="57" y="150"/>
                    <a:pt x="711" y="811"/>
                    <a:pt x="1535" y="811"/>
                  </a:cubicBezTo>
                  <a:cubicBezTo>
                    <a:pt x="1647" y="811"/>
                    <a:pt x="1754" y="798"/>
                    <a:pt x="1868" y="777"/>
                  </a:cubicBezTo>
                  <a:cubicBezTo>
                    <a:pt x="1951" y="754"/>
                    <a:pt x="2098" y="647"/>
                    <a:pt x="2149" y="494"/>
                  </a:cubicBezTo>
                  <a:cubicBezTo>
                    <a:pt x="2172" y="416"/>
                    <a:pt x="2177" y="291"/>
                    <a:pt x="2058" y="150"/>
                  </a:cubicBezTo>
                  <a:cubicBezTo>
                    <a:pt x="2046" y="135"/>
                    <a:pt x="2027" y="126"/>
                    <a:pt x="2008" y="126"/>
                  </a:cubicBezTo>
                  <a:cubicBezTo>
                    <a:pt x="1992" y="126"/>
                    <a:pt x="1975" y="132"/>
                    <a:pt x="1962" y="145"/>
                  </a:cubicBezTo>
                  <a:cubicBezTo>
                    <a:pt x="1935" y="168"/>
                    <a:pt x="1928" y="213"/>
                    <a:pt x="1951" y="241"/>
                  </a:cubicBezTo>
                  <a:cubicBezTo>
                    <a:pt x="2014" y="314"/>
                    <a:pt x="2037" y="387"/>
                    <a:pt x="2014" y="455"/>
                  </a:cubicBezTo>
                  <a:cubicBezTo>
                    <a:pt x="1985" y="551"/>
                    <a:pt x="1878" y="629"/>
                    <a:pt x="1834" y="642"/>
                  </a:cubicBezTo>
                  <a:cubicBezTo>
                    <a:pt x="1734" y="664"/>
                    <a:pt x="1636" y="674"/>
                    <a:pt x="1539" y="674"/>
                  </a:cubicBezTo>
                  <a:cubicBezTo>
                    <a:pt x="769" y="674"/>
                    <a:pt x="134" y="31"/>
                    <a:pt x="125" y="20"/>
                  </a:cubicBezTo>
                  <a:cubicBezTo>
                    <a:pt x="111" y="7"/>
                    <a:pt x="94" y="0"/>
                    <a:pt x="7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3"/>
            <p:cNvSpPr/>
            <p:nvPr/>
          </p:nvSpPr>
          <p:spPr>
            <a:xfrm flipH="1">
              <a:off x="4546337" y="2654077"/>
              <a:ext cx="16782" cy="32459"/>
            </a:xfrm>
            <a:custGeom>
              <a:avLst/>
              <a:gdLst/>
              <a:ahLst/>
              <a:cxnLst/>
              <a:rect l="l" t="t" r="r" b="b"/>
              <a:pathLst>
                <a:path w="243" h="470" extrusionOk="0">
                  <a:moveTo>
                    <a:pt x="142" y="1"/>
                  </a:moveTo>
                  <a:cubicBezTo>
                    <a:pt x="139" y="1"/>
                    <a:pt x="135" y="1"/>
                    <a:pt x="131" y="2"/>
                  </a:cubicBezTo>
                  <a:cubicBezTo>
                    <a:pt x="91" y="13"/>
                    <a:pt x="68" y="52"/>
                    <a:pt x="79" y="86"/>
                  </a:cubicBezTo>
                  <a:cubicBezTo>
                    <a:pt x="102" y="182"/>
                    <a:pt x="79" y="283"/>
                    <a:pt x="24" y="363"/>
                  </a:cubicBezTo>
                  <a:cubicBezTo>
                    <a:pt x="1" y="390"/>
                    <a:pt x="6" y="436"/>
                    <a:pt x="35" y="458"/>
                  </a:cubicBezTo>
                  <a:cubicBezTo>
                    <a:pt x="45" y="470"/>
                    <a:pt x="63" y="470"/>
                    <a:pt x="74" y="470"/>
                  </a:cubicBezTo>
                  <a:cubicBezTo>
                    <a:pt x="97" y="470"/>
                    <a:pt x="118" y="464"/>
                    <a:pt x="131" y="441"/>
                  </a:cubicBezTo>
                  <a:cubicBezTo>
                    <a:pt x="215" y="335"/>
                    <a:pt x="243" y="187"/>
                    <a:pt x="215" y="59"/>
                  </a:cubicBezTo>
                  <a:cubicBezTo>
                    <a:pt x="205" y="22"/>
                    <a:pt x="177" y="1"/>
                    <a:pt x="142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3"/>
            <p:cNvSpPr/>
            <p:nvPr/>
          </p:nvSpPr>
          <p:spPr>
            <a:xfrm flipH="1">
              <a:off x="3113054" y="1177741"/>
              <a:ext cx="606721" cy="616378"/>
            </a:xfrm>
            <a:custGeom>
              <a:avLst/>
              <a:gdLst/>
              <a:ahLst/>
              <a:cxnLst/>
              <a:rect l="l" t="t" r="r" b="b"/>
              <a:pathLst>
                <a:path w="10206" h="10368" extrusionOk="0">
                  <a:moveTo>
                    <a:pt x="4855" y="0"/>
                  </a:moveTo>
                  <a:cubicBezTo>
                    <a:pt x="4521" y="0"/>
                    <a:pt x="4185" y="52"/>
                    <a:pt x="3867" y="153"/>
                  </a:cubicBezTo>
                  <a:cubicBezTo>
                    <a:pt x="2982" y="435"/>
                    <a:pt x="2181" y="1145"/>
                    <a:pt x="2046" y="2064"/>
                  </a:cubicBezTo>
                  <a:cubicBezTo>
                    <a:pt x="2035" y="2149"/>
                    <a:pt x="2024" y="2245"/>
                    <a:pt x="1957" y="2301"/>
                  </a:cubicBezTo>
                  <a:cubicBezTo>
                    <a:pt x="1905" y="2335"/>
                    <a:pt x="1843" y="2340"/>
                    <a:pt x="1782" y="2347"/>
                  </a:cubicBezTo>
                  <a:cubicBezTo>
                    <a:pt x="1133" y="2420"/>
                    <a:pt x="586" y="2938"/>
                    <a:pt x="349" y="3547"/>
                  </a:cubicBezTo>
                  <a:cubicBezTo>
                    <a:pt x="107" y="4150"/>
                    <a:pt x="130" y="4838"/>
                    <a:pt x="265" y="5475"/>
                  </a:cubicBezTo>
                  <a:lnTo>
                    <a:pt x="209" y="5836"/>
                  </a:lnTo>
                  <a:cubicBezTo>
                    <a:pt x="0" y="7268"/>
                    <a:pt x="734" y="8767"/>
                    <a:pt x="1928" y="9586"/>
                  </a:cubicBezTo>
                  <a:cubicBezTo>
                    <a:pt x="2699" y="10112"/>
                    <a:pt x="3631" y="10368"/>
                    <a:pt x="4567" y="10368"/>
                  </a:cubicBezTo>
                  <a:cubicBezTo>
                    <a:pt x="5084" y="10368"/>
                    <a:pt x="5602" y="10290"/>
                    <a:pt x="6094" y="10138"/>
                  </a:cubicBezTo>
                  <a:cubicBezTo>
                    <a:pt x="6794" y="9917"/>
                    <a:pt x="7437" y="9563"/>
                    <a:pt x="8056" y="9173"/>
                  </a:cubicBezTo>
                  <a:cubicBezTo>
                    <a:pt x="8558" y="8858"/>
                    <a:pt x="9048" y="8509"/>
                    <a:pt x="9410" y="8040"/>
                  </a:cubicBezTo>
                  <a:cubicBezTo>
                    <a:pt x="9675" y="7702"/>
                    <a:pt x="9860" y="7302"/>
                    <a:pt x="9985" y="6885"/>
                  </a:cubicBezTo>
                  <a:cubicBezTo>
                    <a:pt x="10177" y="6230"/>
                    <a:pt x="10205" y="5503"/>
                    <a:pt x="9945" y="4866"/>
                  </a:cubicBezTo>
                  <a:cubicBezTo>
                    <a:pt x="9590" y="3990"/>
                    <a:pt x="8660" y="3393"/>
                    <a:pt x="7719" y="3393"/>
                  </a:cubicBezTo>
                  <a:cubicBezTo>
                    <a:pt x="7600" y="3393"/>
                    <a:pt x="7481" y="3403"/>
                    <a:pt x="7364" y="3422"/>
                  </a:cubicBezTo>
                  <a:cubicBezTo>
                    <a:pt x="7825" y="2516"/>
                    <a:pt x="7510" y="1325"/>
                    <a:pt x="6743" y="661"/>
                  </a:cubicBezTo>
                  <a:cubicBezTo>
                    <a:pt x="6223" y="217"/>
                    <a:pt x="5541" y="0"/>
                    <a:pt x="485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3"/>
            <p:cNvSpPr/>
            <p:nvPr/>
          </p:nvSpPr>
          <p:spPr>
            <a:xfrm flipH="1">
              <a:off x="3887164" y="1472756"/>
              <a:ext cx="274859" cy="506712"/>
            </a:xfrm>
            <a:custGeom>
              <a:avLst/>
              <a:gdLst/>
              <a:ahLst/>
              <a:cxnLst/>
              <a:rect l="l" t="t" r="r" b="b"/>
              <a:pathLst>
                <a:path w="3980" h="7337" extrusionOk="0">
                  <a:moveTo>
                    <a:pt x="3416" y="1"/>
                  </a:moveTo>
                  <a:cubicBezTo>
                    <a:pt x="3055" y="1"/>
                    <a:pt x="2500" y="575"/>
                    <a:pt x="2267" y="746"/>
                  </a:cubicBezTo>
                  <a:cubicBezTo>
                    <a:pt x="1702" y="1158"/>
                    <a:pt x="1127" y="1587"/>
                    <a:pt x="784" y="2190"/>
                  </a:cubicBezTo>
                  <a:cubicBezTo>
                    <a:pt x="440" y="2799"/>
                    <a:pt x="388" y="3627"/>
                    <a:pt x="862" y="4141"/>
                  </a:cubicBezTo>
                  <a:cubicBezTo>
                    <a:pt x="259" y="4485"/>
                    <a:pt x="0" y="5285"/>
                    <a:pt x="209" y="5950"/>
                  </a:cubicBezTo>
                  <a:cubicBezTo>
                    <a:pt x="411" y="6611"/>
                    <a:pt x="1020" y="7106"/>
                    <a:pt x="1697" y="7264"/>
                  </a:cubicBezTo>
                  <a:cubicBezTo>
                    <a:pt x="1925" y="7319"/>
                    <a:pt x="2158" y="7337"/>
                    <a:pt x="2392" y="7337"/>
                  </a:cubicBezTo>
                  <a:cubicBezTo>
                    <a:pt x="2568" y="7337"/>
                    <a:pt x="2745" y="7326"/>
                    <a:pt x="2920" y="7314"/>
                  </a:cubicBezTo>
                  <a:cubicBezTo>
                    <a:pt x="3235" y="7287"/>
                    <a:pt x="3545" y="7253"/>
                    <a:pt x="3856" y="7202"/>
                  </a:cubicBezTo>
                  <a:cubicBezTo>
                    <a:pt x="3958" y="5318"/>
                    <a:pt x="3980" y="3431"/>
                    <a:pt x="3917" y="1542"/>
                  </a:cubicBezTo>
                  <a:cubicBezTo>
                    <a:pt x="3906" y="1141"/>
                    <a:pt x="3929" y="358"/>
                    <a:pt x="3591" y="64"/>
                  </a:cubicBezTo>
                  <a:cubicBezTo>
                    <a:pt x="3541" y="20"/>
                    <a:pt x="3482" y="1"/>
                    <a:pt x="3416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3"/>
            <p:cNvSpPr/>
            <p:nvPr/>
          </p:nvSpPr>
          <p:spPr>
            <a:xfrm flipH="1">
              <a:off x="3375918" y="1919912"/>
              <a:ext cx="339568" cy="452428"/>
            </a:xfrm>
            <a:custGeom>
              <a:avLst/>
              <a:gdLst/>
              <a:ahLst/>
              <a:cxnLst/>
              <a:rect l="l" t="t" r="r" b="b"/>
              <a:pathLst>
                <a:path w="4917" h="6551" extrusionOk="0">
                  <a:moveTo>
                    <a:pt x="3287" y="0"/>
                  </a:moveTo>
                  <a:lnTo>
                    <a:pt x="0" y="3501"/>
                  </a:lnTo>
                  <a:lnTo>
                    <a:pt x="170" y="3924"/>
                  </a:lnTo>
                  <a:lnTo>
                    <a:pt x="779" y="5468"/>
                  </a:lnTo>
                  <a:lnTo>
                    <a:pt x="1206" y="6551"/>
                  </a:lnTo>
                  <a:lnTo>
                    <a:pt x="4916" y="4138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3"/>
            <p:cNvSpPr/>
            <p:nvPr/>
          </p:nvSpPr>
          <p:spPr>
            <a:xfrm flipH="1">
              <a:off x="3555474" y="2084203"/>
              <a:ext cx="148341" cy="213403"/>
            </a:xfrm>
            <a:custGeom>
              <a:avLst/>
              <a:gdLst/>
              <a:ahLst/>
              <a:cxnLst/>
              <a:rect l="l" t="t" r="r" b="b"/>
              <a:pathLst>
                <a:path w="2148" h="3090" extrusionOk="0">
                  <a:moveTo>
                    <a:pt x="2132" y="0"/>
                  </a:moveTo>
                  <a:cubicBezTo>
                    <a:pt x="1585" y="693"/>
                    <a:pt x="750" y="1065"/>
                    <a:pt x="1" y="1545"/>
                  </a:cubicBezTo>
                  <a:lnTo>
                    <a:pt x="610" y="3089"/>
                  </a:lnTo>
                  <a:cubicBezTo>
                    <a:pt x="1078" y="2266"/>
                    <a:pt x="1528" y="1437"/>
                    <a:pt x="1963" y="603"/>
                  </a:cubicBezTo>
                  <a:cubicBezTo>
                    <a:pt x="2059" y="417"/>
                    <a:pt x="2148" y="208"/>
                    <a:pt x="2132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53"/>
            <p:cNvSpPr/>
            <p:nvPr/>
          </p:nvSpPr>
          <p:spPr>
            <a:xfrm flipH="1">
              <a:off x="3440623" y="1444856"/>
              <a:ext cx="643985" cy="771152"/>
            </a:xfrm>
            <a:custGeom>
              <a:avLst/>
              <a:gdLst/>
              <a:ahLst/>
              <a:cxnLst/>
              <a:rect l="l" t="t" r="r" b="b"/>
              <a:pathLst>
                <a:path w="9325" h="11166" extrusionOk="0">
                  <a:moveTo>
                    <a:pt x="4968" y="0"/>
                  </a:moveTo>
                  <a:cubicBezTo>
                    <a:pt x="2554" y="0"/>
                    <a:pt x="604" y="1946"/>
                    <a:pt x="604" y="4348"/>
                  </a:cubicBezTo>
                  <a:cubicBezTo>
                    <a:pt x="604" y="5126"/>
                    <a:pt x="807" y="5847"/>
                    <a:pt x="1162" y="6479"/>
                  </a:cubicBezTo>
                  <a:cubicBezTo>
                    <a:pt x="1258" y="6698"/>
                    <a:pt x="1382" y="6992"/>
                    <a:pt x="1528" y="7324"/>
                  </a:cubicBezTo>
                  <a:cubicBezTo>
                    <a:pt x="1016" y="7780"/>
                    <a:pt x="1" y="8717"/>
                    <a:pt x="74" y="8954"/>
                  </a:cubicBezTo>
                  <a:cubicBezTo>
                    <a:pt x="93" y="9015"/>
                    <a:pt x="200" y="9040"/>
                    <a:pt x="359" y="9040"/>
                  </a:cubicBezTo>
                  <a:cubicBezTo>
                    <a:pt x="809" y="9040"/>
                    <a:pt x="1680" y="8842"/>
                    <a:pt x="2187" y="8717"/>
                  </a:cubicBezTo>
                  <a:cubicBezTo>
                    <a:pt x="2239" y="8824"/>
                    <a:pt x="2296" y="8931"/>
                    <a:pt x="2351" y="9037"/>
                  </a:cubicBezTo>
                  <a:cubicBezTo>
                    <a:pt x="2757" y="8841"/>
                    <a:pt x="3197" y="8711"/>
                    <a:pt x="3642" y="8665"/>
                  </a:cubicBezTo>
                  <a:lnTo>
                    <a:pt x="3642" y="8665"/>
                  </a:lnTo>
                  <a:cubicBezTo>
                    <a:pt x="3344" y="9027"/>
                    <a:pt x="3051" y="9388"/>
                    <a:pt x="2757" y="9748"/>
                  </a:cubicBezTo>
                  <a:cubicBezTo>
                    <a:pt x="3214" y="10520"/>
                    <a:pt x="3693" y="11113"/>
                    <a:pt x="4082" y="11158"/>
                  </a:cubicBezTo>
                  <a:cubicBezTo>
                    <a:pt x="4127" y="11163"/>
                    <a:pt x="4175" y="11165"/>
                    <a:pt x="4226" y="11165"/>
                  </a:cubicBezTo>
                  <a:cubicBezTo>
                    <a:pt x="5484" y="11165"/>
                    <a:pt x="8579" y="9665"/>
                    <a:pt x="8671" y="8170"/>
                  </a:cubicBezTo>
                  <a:cubicBezTo>
                    <a:pt x="8694" y="7809"/>
                    <a:pt x="8632" y="7346"/>
                    <a:pt x="8525" y="6856"/>
                  </a:cubicBezTo>
                  <a:cubicBezTo>
                    <a:pt x="9033" y="6151"/>
                    <a:pt x="9325" y="5283"/>
                    <a:pt x="9325" y="4348"/>
                  </a:cubicBezTo>
                  <a:cubicBezTo>
                    <a:pt x="9325" y="1946"/>
                    <a:pt x="7375" y="0"/>
                    <a:pt x="4968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3"/>
            <p:cNvSpPr/>
            <p:nvPr/>
          </p:nvSpPr>
          <p:spPr>
            <a:xfrm flipH="1">
              <a:off x="3259134" y="1385811"/>
              <a:ext cx="786593" cy="707407"/>
            </a:xfrm>
            <a:custGeom>
              <a:avLst/>
              <a:gdLst/>
              <a:ahLst/>
              <a:cxnLst/>
              <a:rect l="l" t="t" r="r" b="b"/>
              <a:pathLst>
                <a:path w="11390" h="10243" extrusionOk="0">
                  <a:moveTo>
                    <a:pt x="5657" y="1"/>
                  </a:moveTo>
                  <a:cubicBezTo>
                    <a:pt x="5385" y="1"/>
                    <a:pt x="5113" y="19"/>
                    <a:pt x="4845" y="56"/>
                  </a:cubicBezTo>
                  <a:cubicBezTo>
                    <a:pt x="3429" y="252"/>
                    <a:pt x="2116" y="912"/>
                    <a:pt x="960" y="1752"/>
                  </a:cubicBezTo>
                  <a:cubicBezTo>
                    <a:pt x="554" y="2051"/>
                    <a:pt x="255" y="2457"/>
                    <a:pt x="1" y="2890"/>
                  </a:cubicBezTo>
                  <a:cubicBezTo>
                    <a:pt x="238" y="3556"/>
                    <a:pt x="723" y="4136"/>
                    <a:pt x="1338" y="4480"/>
                  </a:cubicBezTo>
                  <a:cubicBezTo>
                    <a:pt x="1779" y="4732"/>
                    <a:pt x="2287" y="4864"/>
                    <a:pt x="2796" y="4864"/>
                  </a:cubicBezTo>
                  <a:cubicBezTo>
                    <a:pt x="2995" y="4864"/>
                    <a:pt x="3195" y="4843"/>
                    <a:pt x="3390" y="4802"/>
                  </a:cubicBezTo>
                  <a:cubicBezTo>
                    <a:pt x="3519" y="5591"/>
                    <a:pt x="4010" y="6307"/>
                    <a:pt x="4692" y="6719"/>
                  </a:cubicBezTo>
                  <a:cubicBezTo>
                    <a:pt x="5116" y="6972"/>
                    <a:pt x="5610" y="7102"/>
                    <a:pt x="6105" y="7102"/>
                  </a:cubicBezTo>
                  <a:cubicBezTo>
                    <a:pt x="6406" y="7102"/>
                    <a:pt x="6707" y="7054"/>
                    <a:pt x="6992" y="6956"/>
                  </a:cubicBezTo>
                  <a:cubicBezTo>
                    <a:pt x="7314" y="7040"/>
                    <a:pt x="7573" y="7457"/>
                    <a:pt x="7775" y="7728"/>
                  </a:cubicBezTo>
                  <a:cubicBezTo>
                    <a:pt x="7973" y="7998"/>
                    <a:pt x="8108" y="8309"/>
                    <a:pt x="8244" y="8619"/>
                  </a:cubicBezTo>
                  <a:cubicBezTo>
                    <a:pt x="8475" y="9155"/>
                    <a:pt x="8740" y="9696"/>
                    <a:pt x="9022" y="10243"/>
                  </a:cubicBezTo>
                  <a:cubicBezTo>
                    <a:pt x="9907" y="10129"/>
                    <a:pt x="10651" y="9746"/>
                    <a:pt x="11057" y="8957"/>
                  </a:cubicBezTo>
                  <a:cubicBezTo>
                    <a:pt x="11390" y="8297"/>
                    <a:pt x="11299" y="7498"/>
                    <a:pt x="11085" y="6793"/>
                  </a:cubicBezTo>
                  <a:cubicBezTo>
                    <a:pt x="10944" y="6330"/>
                    <a:pt x="10741" y="5867"/>
                    <a:pt x="10369" y="5563"/>
                  </a:cubicBezTo>
                  <a:cubicBezTo>
                    <a:pt x="10307" y="5513"/>
                    <a:pt x="10229" y="5461"/>
                    <a:pt x="10189" y="5383"/>
                  </a:cubicBezTo>
                  <a:cubicBezTo>
                    <a:pt x="10104" y="5242"/>
                    <a:pt x="10161" y="5062"/>
                    <a:pt x="10206" y="4898"/>
                  </a:cubicBezTo>
                  <a:cubicBezTo>
                    <a:pt x="10589" y="3522"/>
                    <a:pt x="9980" y="1977"/>
                    <a:pt x="8881" y="1076"/>
                  </a:cubicBezTo>
                  <a:cubicBezTo>
                    <a:pt x="7985" y="340"/>
                    <a:pt x="6819" y="1"/>
                    <a:pt x="565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3"/>
            <p:cNvSpPr/>
            <p:nvPr/>
          </p:nvSpPr>
          <p:spPr>
            <a:xfrm flipH="1">
              <a:off x="3641037" y="1853271"/>
              <a:ext cx="217332" cy="183016"/>
            </a:xfrm>
            <a:custGeom>
              <a:avLst/>
              <a:gdLst/>
              <a:ahLst/>
              <a:cxnLst/>
              <a:rect l="l" t="t" r="r" b="b"/>
              <a:pathLst>
                <a:path w="3147" h="2650" extrusionOk="0">
                  <a:moveTo>
                    <a:pt x="1534" y="1"/>
                  </a:moveTo>
                  <a:cubicBezTo>
                    <a:pt x="1009" y="1"/>
                    <a:pt x="519" y="289"/>
                    <a:pt x="298" y="773"/>
                  </a:cubicBezTo>
                  <a:cubicBezTo>
                    <a:pt x="1" y="1439"/>
                    <a:pt x="327" y="2228"/>
                    <a:pt x="1032" y="2532"/>
                  </a:cubicBezTo>
                  <a:cubicBezTo>
                    <a:pt x="1218" y="2616"/>
                    <a:pt x="1415" y="2650"/>
                    <a:pt x="1607" y="2650"/>
                  </a:cubicBezTo>
                  <a:cubicBezTo>
                    <a:pt x="2137" y="2650"/>
                    <a:pt x="2627" y="2363"/>
                    <a:pt x="2848" y="1879"/>
                  </a:cubicBezTo>
                  <a:cubicBezTo>
                    <a:pt x="3147" y="1213"/>
                    <a:pt x="2819" y="424"/>
                    <a:pt x="2114" y="120"/>
                  </a:cubicBezTo>
                  <a:cubicBezTo>
                    <a:pt x="1922" y="40"/>
                    <a:pt x="1726" y="1"/>
                    <a:pt x="1534" y="1"/>
                  </a:cubicBezTo>
                  <a:close/>
                </a:path>
              </a:pathLst>
            </a:custGeom>
            <a:solidFill>
              <a:srgbClr val="FF9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3"/>
            <p:cNvSpPr/>
            <p:nvPr/>
          </p:nvSpPr>
          <p:spPr>
            <a:xfrm flipH="1">
              <a:off x="3888686" y="1884761"/>
              <a:ext cx="54972" cy="61880"/>
            </a:xfrm>
            <a:custGeom>
              <a:avLst/>
              <a:gdLst/>
              <a:ahLst/>
              <a:cxnLst/>
              <a:rect l="l" t="t" r="r" b="b"/>
              <a:pathLst>
                <a:path w="796" h="896" extrusionOk="0">
                  <a:moveTo>
                    <a:pt x="298" y="1"/>
                  </a:moveTo>
                  <a:cubicBezTo>
                    <a:pt x="267" y="1"/>
                    <a:pt x="237" y="6"/>
                    <a:pt x="209" y="18"/>
                  </a:cubicBezTo>
                  <a:cubicBezTo>
                    <a:pt x="52" y="91"/>
                    <a:pt x="0" y="340"/>
                    <a:pt x="102" y="577"/>
                  </a:cubicBezTo>
                  <a:cubicBezTo>
                    <a:pt x="184" y="770"/>
                    <a:pt x="346" y="895"/>
                    <a:pt x="488" y="895"/>
                  </a:cubicBezTo>
                  <a:cubicBezTo>
                    <a:pt x="520" y="895"/>
                    <a:pt x="551" y="889"/>
                    <a:pt x="581" y="875"/>
                  </a:cubicBezTo>
                  <a:cubicBezTo>
                    <a:pt x="744" y="807"/>
                    <a:pt x="796" y="559"/>
                    <a:pt x="688" y="323"/>
                  </a:cubicBezTo>
                  <a:cubicBezTo>
                    <a:pt x="604" y="127"/>
                    <a:pt x="443" y="1"/>
                    <a:pt x="29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3"/>
            <p:cNvSpPr/>
            <p:nvPr/>
          </p:nvSpPr>
          <p:spPr>
            <a:xfrm flipH="1">
              <a:off x="3896144" y="1809902"/>
              <a:ext cx="68922" cy="77557"/>
            </a:xfrm>
            <a:custGeom>
              <a:avLst/>
              <a:gdLst/>
              <a:ahLst/>
              <a:cxnLst/>
              <a:rect l="l" t="t" r="r" b="b"/>
              <a:pathLst>
                <a:path w="998" h="1123" extrusionOk="0">
                  <a:moveTo>
                    <a:pt x="745" y="0"/>
                  </a:moveTo>
                  <a:cubicBezTo>
                    <a:pt x="598" y="0"/>
                    <a:pt x="469" y="135"/>
                    <a:pt x="367" y="228"/>
                  </a:cubicBezTo>
                  <a:cubicBezTo>
                    <a:pt x="214" y="363"/>
                    <a:pt x="96" y="532"/>
                    <a:pt x="34" y="730"/>
                  </a:cubicBezTo>
                  <a:cubicBezTo>
                    <a:pt x="17" y="792"/>
                    <a:pt x="0" y="860"/>
                    <a:pt x="11" y="928"/>
                  </a:cubicBezTo>
                  <a:cubicBezTo>
                    <a:pt x="17" y="995"/>
                    <a:pt x="50" y="1057"/>
                    <a:pt x="107" y="1097"/>
                  </a:cubicBezTo>
                  <a:cubicBezTo>
                    <a:pt x="140" y="1115"/>
                    <a:pt x="174" y="1123"/>
                    <a:pt x="210" y="1123"/>
                  </a:cubicBezTo>
                  <a:cubicBezTo>
                    <a:pt x="286" y="1123"/>
                    <a:pt x="366" y="1088"/>
                    <a:pt x="435" y="1045"/>
                  </a:cubicBezTo>
                  <a:cubicBezTo>
                    <a:pt x="626" y="933"/>
                    <a:pt x="784" y="769"/>
                    <a:pt x="903" y="578"/>
                  </a:cubicBezTo>
                  <a:cubicBezTo>
                    <a:pt x="953" y="488"/>
                    <a:pt x="998" y="386"/>
                    <a:pt x="998" y="279"/>
                  </a:cubicBezTo>
                  <a:cubicBezTo>
                    <a:pt x="998" y="173"/>
                    <a:pt x="942" y="59"/>
                    <a:pt x="841" y="20"/>
                  </a:cubicBezTo>
                  <a:cubicBezTo>
                    <a:pt x="808" y="6"/>
                    <a:pt x="776" y="0"/>
                    <a:pt x="74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3"/>
            <p:cNvSpPr/>
            <p:nvPr/>
          </p:nvSpPr>
          <p:spPr>
            <a:xfrm flipH="1">
              <a:off x="3416387" y="1762734"/>
              <a:ext cx="229417" cy="212298"/>
            </a:xfrm>
            <a:custGeom>
              <a:avLst/>
              <a:gdLst/>
              <a:ahLst/>
              <a:cxnLst/>
              <a:rect l="l" t="t" r="r" b="b"/>
              <a:pathLst>
                <a:path w="3322" h="3074" extrusionOk="0">
                  <a:moveTo>
                    <a:pt x="2016" y="1"/>
                  </a:moveTo>
                  <a:cubicBezTo>
                    <a:pt x="1984" y="1"/>
                    <a:pt x="1953" y="2"/>
                    <a:pt x="1922" y="3"/>
                  </a:cubicBezTo>
                  <a:cubicBezTo>
                    <a:pt x="1246" y="37"/>
                    <a:pt x="631" y="443"/>
                    <a:pt x="305" y="1041"/>
                  </a:cubicBezTo>
                  <a:cubicBezTo>
                    <a:pt x="1" y="1593"/>
                    <a:pt x="197" y="2276"/>
                    <a:pt x="621" y="2721"/>
                  </a:cubicBezTo>
                  <a:cubicBezTo>
                    <a:pt x="738" y="2845"/>
                    <a:pt x="886" y="2953"/>
                    <a:pt x="1043" y="3014"/>
                  </a:cubicBezTo>
                  <a:cubicBezTo>
                    <a:pt x="1157" y="3056"/>
                    <a:pt x="1275" y="3074"/>
                    <a:pt x="1394" y="3074"/>
                  </a:cubicBezTo>
                  <a:cubicBezTo>
                    <a:pt x="1581" y="3074"/>
                    <a:pt x="1770" y="3029"/>
                    <a:pt x="1945" y="2964"/>
                  </a:cubicBezTo>
                  <a:cubicBezTo>
                    <a:pt x="2390" y="2800"/>
                    <a:pt x="2786" y="2490"/>
                    <a:pt x="3022" y="2079"/>
                  </a:cubicBezTo>
                  <a:cubicBezTo>
                    <a:pt x="3259" y="1667"/>
                    <a:pt x="3321" y="1148"/>
                    <a:pt x="3140" y="703"/>
                  </a:cubicBezTo>
                  <a:cubicBezTo>
                    <a:pt x="3079" y="539"/>
                    <a:pt x="2983" y="387"/>
                    <a:pt x="2848" y="274"/>
                  </a:cubicBezTo>
                  <a:cubicBezTo>
                    <a:pt x="2622" y="75"/>
                    <a:pt x="2318" y="1"/>
                    <a:pt x="2016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3"/>
            <p:cNvSpPr/>
            <p:nvPr/>
          </p:nvSpPr>
          <p:spPr>
            <a:xfrm flipH="1">
              <a:off x="3484550" y="1784143"/>
              <a:ext cx="86947" cy="160708"/>
            </a:xfrm>
            <a:custGeom>
              <a:avLst/>
              <a:gdLst/>
              <a:ahLst/>
              <a:cxnLst/>
              <a:rect l="l" t="t" r="r" b="b"/>
              <a:pathLst>
                <a:path w="1259" h="2327" extrusionOk="0">
                  <a:moveTo>
                    <a:pt x="1182" y="1"/>
                  </a:moveTo>
                  <a:cubicBezTo>
                    <a:pt x="1174" y="1"/>
                    <a:pt x="1166" y="2"/>
                    <a:pt x="1157" y="4"/>
                  </a:cubicBezTo>
                  <a:cubicBezTo>
                    <a:pt x="757" y="133"/>
                    <a:pt x="419" y="478"/>
                    <a:pt x="227" y="945"/>
                  </a:cubicBezTo>
                  <a:cubicBezTo>
                    <a:pt x="47" y="1374"/>
                    <a:pt x="13" y="1847"/>
                    <a:pt x="7" y="2259"/>
                  </a:cubicBezTo>
                  <a:cubicBezTo>
                    <a:pt x="1" y="2292"/>
                    <a:pt x="34" y="2326"/>
                    <a:pt x="75" y="2326"/>
                  </a:cubicBezTo>
                  <a:cubicBezTo>
                    <a:pt x="114" y="2326"/>
                    <a:pt x="143" y="2298"/>
                    <a:pt x="143" y="2259"/>
                  </a:cubicBezTo>
                  <a:cubicBezTo>
                    <a:pt x="153" y="1865"/>
                    <a:pt x="187" y="1407"/>
                    <a:pt x="351" y="996"/>
                  </a:cubicBezTo>
                  <a:cubicBezTo>
                    <a:pt x="531" y="567"/>
                    <a:pt x="835" y="252"/>
                    <a:pt x="1202" y="133"/>
                  </a:cubicBezTo>
                  <a:cubicBezTo>
                    <a:pt x="1236" y="122"/>
                    <a:pt x="1259" y="83"/>
                    <a:pt x="1247" y="49"/>
                  </a:cubicBezTo>
                  <a:cubicBezTo>
                    <a:pt x="1238" y="18"/>
                    <a:pt x="1212" y="1"/>
                    <a:pt x="1182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3"/>
            <p:cNvSpPr/>
            <p:nvPr/>
          </p:nvSpPr>
          <p:spPr>
            <a:xfrm flipH="1">
              <a:off x="3462382" y="1857552"/>
              <a:ext cx="107872" cy="70167"/>
            </a:xfrm>
            <a:custGeom>
              <a:avLst/>
              <a:gdLst/>
              <a:ahLst/>
              <a:cxnLst/>
              <a:rect l="l" t="t" r="r" b="b"/>
              <a:pathLst>
                <a:path w="1562" h="1016" extrusionOk="0">
                  <a:moveTo>
                    <a:pt x="1254" y="0"/>
                  </a:moveTo>
                  <a:cubicBezTo>
                    <a:pt x="1015" y="0"/>
                    <a:pt x="775" y="65"/>
                    <a:pt x="570" y="186"/>
                  </a:cubicBezTo>
                  <a:cubicBezTo>
                    <a:pt x="305" y="344"/>
                    <a:pt x="112" y="599"/>
                    <a:pt x="11" y="925"/>
                  </a:cubicBezTo>
                  <a:cubicBezTo>
                    <a:pt x="0" y="959"/>
                    <a:pt x="16" y="998"/>
                    <a:pt x="57" y="1010"/>
                  </a:cubicBezTo>
                  <a:cubicBezTo>
                    <a:pt x="62" y="1016"/>
                    <a:pt x="68" y="1016"/>
                    <a:pt x="79" y="1016"/>
                  </a:cubicBezTo>
                  <a:cubicBezTo>
                    <a:pt x="107" y="1016"/>
                    <a:pt x="135" y="998"/>
                    <a:pt x="141" y="964"/>
                  </a:cubicBezTo>
                  <a:cubicBezTo>
                    <a:pt x="237" y="672"/>
                    <a:pt x="406" y="446"/>
                    <a:pt x="643" y="305"/>
                  </a:cubicBezTo>
                  <a:cubicBezTo>
                    <a:pt x="828" y="196"/>
                    <a:pt x="1045" y="140"/>
                    <a:pt x="1261" y="140"/>
                  </a:cubicBezTo>
                  <a:cubicBezTo>
                    <a:pt x="1334" y="140"/>
                    <a:pt x="1406" y="146"/>
                    <a:pt x="1478" y="159"/>
                  </a:cubicBezTo>
                  <a:cubicBezTo>
                    <a:pt x="1483" y="161"/>
                    <a:pt x="1489" y="161"/>
                    <a:pt x="1494" y="161"/>
                  </a:cubicBezTo>
                  <a:cubicBezTo>
                    <a:pt x="1526" y="161"/>
                    <a:pt x="1552" y="136"/>
                    <a:pt x="1556" y="102"/>
                  </a:cubicBezTo>
                  <a:cubicBezTo>
                    <a:pt x="1562" y="68"/>
                    <a:pt x="1539" y="29"/>
                    <a:pt x="1499" y="24"/>
                  </a:cubicBezTo>
                  <a:cubicBezTo>
                    <a:pt x="1419" y="8"/>
                    <a:pt x="1336" y="0"/>
                    <a:pt x="1254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3"/>
            <p:cNvSpPr/>
            <p:nvPr/>
          </p:nvSpPr>
          <p:spPr>
            <a:xfrm flipH="1">
              <a:off x="2700016" y="2195669"/>
              <a:ext cx="1780505" cy="1248719"/>
            </a:xfrm>
            <a:custGeom>
              <a:avLst/>
              <a:gdLst/>
              <a:ahLst/>
              <a:cxnLst/>
              <a:rect l="l" t="t" r="r" b="b"/>
              <a:pathLst>
                <a:path w="25782" h="18081" extrusionOk="0">
                  <a:moveTo>
                    <a:pt x="15618" y="0"/>
                  </a:moveTo>
                  <a:lnTo>
                    <a:pt x="11056" y="2509"/>
                  </a:lnTo>
                  <a:lnTo>
                    <a:pt x="11553" y="4065"/>
                  </a:lnTo>
                  <a:cubicBezTo>
                    <a:pt x="9450" y="4798"/>
                    <a:pt x="6068" y="9787"/>
                    <a:pt x="6068" y="9787"/>
                  </a:cubicBezTo>
                  <a:cubicBezTo>
                    <a:pt x="6068" y="9787"/>
                    <a:pt x="4911" y="8249"/>
                    <a:pt x="4460" y="7802"/>
                  </a:cubicBezTo>
                  <a:cubicBezTo>
                    <a:pt x="4292" y="7634"/>
                    <a:pt x="4094" y="7581"/>
                    <a:pt x="3913" y="7581"/>
                  </a:cubicBezTo>
                  <a:cubicBezTo>
                    <a:pt x="3608" y="7581"/>
                    <a:pt x="3349" y="7729"/>
                    <a:pt x="3349" y="7729"/>
                  </a:cubicBezTo>
                  <a:lnTo>
                    <a:pt x="2803" y="6760"/>
                  </a:lnTo>
                  <a:lnTo>
                    <a:pt x="1" y="9189"/>
                  </a:lnTo>
                  <a:lnTo>
                    <a:pt x="474" y="9928"/>
                  </a:lnTo>
                  <a:cubicBezTo>
                    <a:pt x="474" y="9928"/>
                    <a:pt x="136" y="10211"/>
                    <a:pt x="182" y="10825"/>
                  </a:cubicBezTo>
                  <a:cubicBezTo>
                    <a:pt x="226" y="11439"/>
                    <a:pt x="2165" y="14986"/>
                    <a:pt x="4083" y="16665"/>
                  </a:cubicBezTo>
                  <a:cubicBezTo>
                    <a:pt x="4447" y="16985"/>
                    <a:pt x="4901" y="17115"/>
                    <a:pt x="5399" y="17115"/>
                  </a:cubicBezTo>
                  <a:cubicBezTo>
                    <a:pt x="7510" y="17115"/>
                    <a:pt x="10391" y="14777"/>
                    <a:pt x="10391" y="14777"/>
                  </a:cubicBezTo>
                  <a:lnTo>
                    <a:pt x="11835" y="18080"/>
                  </a:lnTo>
                  <a:lnTo>
                    <a:pt x="25782" y="18080"/>
                  </a:lnTo>
                  <a:cubicBezTo>
                    <a:pt x="25782" y="18080"/>
                    <a:pt x="25495" y="14681"/>
                    <a:pt x="25258" y="12978"/>
                  </a:cubicBezTo>
                  <a:cubicBezTo>
                    <a:pt x="25022" y="11275"/>
                    <a:pt x="24124" y="7329"/>
                    <a:pt x="22163" y="4893"/>
                  </a:cubicBezTo>
                  <a:cubicBezTo>
                    <a:pt x="20201" y="2458"/>
                    <a:pt x="16277" y="1206"/>
                    <a:pt x="16277" y="1206"/>
                  </a:cubicBezTo>
                  <a:lnTo>
                    <a:pt x="15618" y="0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3"/>
            <p:cNvSpPr/>
            <p:nvPr/>
          </p:nvSpPr>
          <p:spPr>
            <a:xfrm flipH="1">
              <a:off x="3657888" y="2741506"/>
              <a:ext cx="170924" cy="626397"/>
            </a:xfrm>
            <a:custGeom>
              <a:avLst/>
              <a:gdLst/>
              <a:ahLst/>
              <a:cxnLst/>
              <a:rect l="l" t="t" r="r" b="b"/>
              <a:pathLst>
                <a:path w="2475" h="9070" extrusionOk="0">
                  <a:moveTo>
                    <a:pt x="1170" y="1"/>
                  </a:moveTo>
                  <a:cubicBezTo>
                    <a:pt x="1138" y="1"/>
                    <a:pt x="1109" y="22"/>
                    <a:pt x="1100" y="55"/>
                  </a:cubicBezTo>
                  <a:cubicBezTo>
                    <a:pt x="1054" y="201"/>
                    <a:pt x="0" y="3753"/>
                    <a:pt x="790" y="5585"/>
                  </a:cubicBezTo>
                  <a:cubicBezTo>
                    <a:pt x="1568" y="7390"/>
                    <a:pt x="2323" y="9014"/>
                    <a:pt x="2334" y="9030"/>
                  </a:cubicBezTo>
                  <a:cubicBezTo>
                    <a:pt x="2346" y="9053"/>
                    <a:pt x="2368" y="9069"/>
                    <a:pt x="2397" y="9069"/>
                  </a:cubicBezTo>
                  <a:cubicBezTo>
                    <a:pt x="2407" y="9069"/>
                    <a:pt x="2420" y="9064"/>
                    <a:pt x="2425" y="9064"/>
                  </a:cubicBezTo>
                  <a:cubicBezTo>
                    <a:pt x="2459" y="9048"/>
                    <a:pt x="2475" y="9001"/>
                    <a:pt x="2459" y="8968"/>
                  </a:cubicBezTo>
                  <a:cubicBezTo>
                    <a:pt x="2453" y="8951"/>
                    <a:pt x="1692" y="7333"/>
                    <a:pt x="914" y="5530"/>
                  </a:cubicBezTo>
                  <a:cubicBezTo>
                    <a:pt x="148" y="3748"/>
                    <a:pt x="1223" y="128"/>
                    <a:pt x="1236" y="94"/>
                  </a:cubicBezTo>
                  <a:cubicBezTo>
                    <a:pt x="1246" y="55"/>
                    <a:pt x="1223" y="16"/>
                    <a:pt x="1190" y="4"/>
                  </a:cubicBezTo>
                  <a:cubicBezTo>
                    <a:pt x="1183" y="2"/>
                    <a:pt x="1176" y="1"/>
                    <a:pt x="117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3"/>
            <p:cNvSpPr/>
            <p:nvPr/>
          </p:nvSpPr>
          <p:spPr>
            <a:xfrm flipH="1">
              <a:off x="3094434" y="2698137"/>
              <a:ext cx="151863" cy="667006"/>
            </a:xfrm>
            <a:custGeom>
              <a:avLst/>
              <a:gdLst/>
              <a:ahLst/>
              <a:cxnLst/>
              <a:rect l="l" t="t" r="r" b="b"/>
              <a:pathLst>
                <a:path w="2199" h="9658" extrusionOk="0">
                  <a:moveTo>
                    <a:pt x="73" y="0"/>
                  </a:moveTo>
                  <a:cubicBezTo>
                    <a:pt x="69" y="0"/>
                    <a:pt x="65" y="0"/>
                    <a:pt x="61" y="1"/>
                  </a:cubicBezTo>
                  <a:cubicBezTo>
                    <a:pt x="22" y="12"/>
                    <a:pt x="0" y="46"/>
                    <a:pt x="6" y="85"/>
                  </a:cubicBezTo>
                  <a:lnTo>
                    <a:pt x="2057" y="9602"/>
                  </a:lnTo>
                  <a:cubicBezTo>
                    <a:pt x="2064" y="9636"/>
                    <a:pt x="2091" y="9658"/>
                    <a:pt x="2125" y="9658"/>
                  </a:cubicBezTo>
                  <a:lnTo>
                    <a:pt x="2137" y="9658"/>
                  </a:lnTo>
                  <a:cubicBezTo>
                    <a:pt x="2176" y="9647"/>
                    <a:pt x="2199" y="9613"/>
                    <a:pt x="2192" y="9574"/>
                  </a:cubicBezTo>
                  <a:lnTo>
                    <a:pt x="141" y="57"/>
                  </a:lnTo>
                  <a:cubicBezTo>
                    <a:pt x="136" y="21"/>
                    <a:pt x="108" y="0"/>
                    <a:pt x="7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3"/>
            <p:cNvSpPr/>
            <p:nvPr/>
          </p:nvSpPr>
          <p:spPr>
            <a:xfrm flipH="1">
              <a:off x="4216919" y="1820046"/>
              <a:ext cx="507729" cy="483299"/>
            </a:xfrm>
            <a:custGeom>
              <a:avLst/>
              <a:gdLst/>
              <a:ahLst/>
              <a:cxnLst/>
              <a:rect l="l" t="t" r="r" b="b"/>
              <a:pathLst>
                <a:path w="7352" h="6998" extrusionOk="0">
                  <a:moveTo>
                    <a:pt x="4815" y="1"/>
                  </a:moveTo>
                  <a:lnTo>
                    <a:pt x="3675" y="1569"/>
                  </a:lnTo>
                  <a:lnTo>
                    <a:pt x="2537" y="1"/>
                  </a:lnTo>
                  <a:lnTo>
                    <a:pt x="2537" y="1"/>
                  </a:lnTo>
                  <a:lnTo>
                    <a:pt x="2543" y="1936"/>
                  </a:lnTo>
                  <a:lnTo>
                    <a:pt x="698" y="1338"/>
                  </a:lnTo>
                  <a:lnTo>
                    <a:pt x="698" y="1338"/>
                  </a:lnTo>
                  <a:lnTo>
                    <a:pt x="1838" y="2905"/>
                  </a:lnTo>
                  <a:lnTo>
                    <a:pt x="0" y="3503"/>
                  </a:lnTo>
                  <a:lnTo>
                    <a:pt x="1838" y="4101"/>
                  </a:lnTo>
                  <a:lnTo>
                    <a:pt x="698" y="5662"/>
                  </a:lnTo>
                  <a:lnTo>
                    <a:pt x="2543" y="5064"/>
                  </a:lnTo>
                  <a:lnTo>
                    <a:pt x="2537" y="6998"/>
                  </a:lnTo>
                  <a:lnTo>
                    <a:pt x="3675" y="5436"/>
                  </a:lnTo>
                  <a:lnTo>
                    <a:pt x="4815" y="6998"/>
                  </a:lnTo>
                  <a:lnTo>
                    <a:pt x="4809" y="5064"/>
                  </a:lnTo>
                  <a:lnTo>
                    <a:pt x="6652" y="5662"/>
                  </a:lnTo>
                  <a:lnTo>
                    <a:pt x="6652" y="5662"/>
                  </a:lnTo>
                  <a:lnTo>
                    <a:pt x="5514" y="4101"/>
                  </a:lnTo>
                  <a:lnTo>
                    <a:pt x="7352" y="3503"/>
                  </a:lnTo>
                  <a:lnTo>
                    <a:pt x="5514" y="2905"/>
                  </a:lnTo>
                  <a:lnTo>
                    <a:pt x="6652" y="1338"/>
                  </a:lnTo>
                  <a:lnTo>
                    <a:pt x="4809" y="1936"/>
                  </a:lnTo>
                  <a:lnTo>
                    <a:pt x="48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3"/>
            <p:cNvSpPr/>
            <p:nvPr/>
          </p:nvSpPr>
          <p:spPr>
            <a:xfrm flipH="1">
              <a:off x="2638846" y="1882406"/>
              <a:ext cx="507867" cy="482885"/>
            </a:xfrm>
            <a:custGeom>
              <a:avLst/>
              <a:gdLst/>
              <a:ahLst/>
              <a:cxnLst/>
              <a:rect l="l" t="t" r="r" b="b"/>
              <a:pathLst>
                <a:path w="7354" h="6992" extrusionOk="0">
                  <a:moveTo>
                    <a:pt x="2538" y="0"/>
                  </a:moveTo>
                  <a:lnTo>
                    <a:pt x="2538" y="1934"/>
                  </a:lnTo>
                  <a:lnTo>
                    <a:pt x="700" y="1337"/>
                  </a:lnTo>
                  <a:lnTo>
                    <a:pt x="1839" y="2899"/>
                  </a:lnTo>
                  <a:lnTo>
                    <a:pt x="1" y="3495"/>
                  </a:lnTo>
                  <a:lnTo>
                    <a:pt x="1839" y="4093"/>
                  </a:lnTo>
                  <a:lnTo>
                    <a:pt x="700" y="5660"/>
                  </a:lnTo>
                  <a:lnTo>
                    <a:pt x="2538" y="5064"/>
                  </a:lnTo>
                  <a:lnTo>
                    <a:pt x="2538" y="6992"/>
                  </a:lnTo>
                  <a:lnTo>
                    <a:pt x="3677" y="5430"/>
                  </a:lnTo>
                  <a:lnTo>
                    <a:pt x="4809" y="6992"/>
                  </a:lnTo>
                  <a:lnTo>
                    <a:pt x="4809" y="5064"/>
                  </a:lnTo>
                  <a:lnTo>
                    <a:pt x="6648" y="5660"/>
                  </a:lnTo>
                  <a:lnTo>
                    <a:pt x="5514" y="4093"/>
                  </a:lnTo>
                  <a:lnTo>
                    <a:pt x="7353" y="3495"/>
                  </a:lnTo>
                  <a:lnTo>
                    <a:pt x="5514" y="2899"/>
                  </a:lnTo>
                  <a:lnTo>
                    <a:pt x="6648" y="1337"/>
                  </a:lnTo>
                  <a:lnTo>
                    <a:pt x="4809" y="1934"/>
                  </a:lnTo>
                  <a:lnTo>
                    <a:pt x="4809" y="0"/>
                  </a:lnTo>
                  <a:lnTo>
                    <a:pt x="3677" y="1562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53"/>
          <p:cNvSpPr/>
          <p:nvPr/>
        </p:nvSpPr>
        <p:spPr>
          <a:xfrm>
            <a:off x="8521475" y="3636587"/>
            <a:ext cx="430025" cy="1232000"/>
          </a:xfrm>
          <a:custGeom>
            <a:avLst/>
            <a:gdLst/>
            <a:ahLst/>
            <a:cxnLst/>
            <a:rect l="l" t="t" r="r" b="b"/>
            <a:pathLst>
              <a:path w="17201" h="49280" extrusionOk="0">
                <a:moveTo>
                  <a:pt x="0" y="49280"/>
                </a:moveTo>
                <a:cubicBezTo>
                  <a:pt x="3151" y="41404"/>
                  <a:pt x="5996" y="33030"/>
                  <a:pt x="5996" y="24547"/>
                </a:cubicBezTo>
                <a:cubicBezTo>
                  <a:pt x="5996" y="21754"/>
                  <a:pt x="7495" y="19095"/>
                  <a:pt x="7495" y="16302"/>
                </a:cubicBezTo>
                <a:cubicBezTo>
                  <a:pt x="7495" y="14956"/>
                  <a:pt x="8494" y="11305"/>
                  <a:pt x="8994" y="12554"/>
                </a:cubicBezTo>
                <a:cubicBezTo>
                  <a:pt x="12263" y="20726"/>
                  <a:pt x="6969" y="30040"/>
                  <a:pt x="5996" y="38787"/>
                </a:cubicBezTo>
                <a:cubicBezTo>
                  <a:pt x="5830" y="40277"/>
                  <a:pt x="4497" y="41785"/>
                  <a:pt x="5996" y="41785"/>
                </a:cubicBezTo>
                <a:cubicBezTo>
                  <a:pt x="9282" y="41785"/>
                  <a:pt x="7261" y="35320"/>
                  <a:pt x="7495" y="32042"/>
                </a:cubicBezTo>
                <a:cubicBezTo>
                  <a:pt x="8065" y="24052"/>
                  <a:pt x="6692" y="15730"/>
                  <a:pt x="8994" y="8057"/>
                </a:cubicBezTo>
                <a:cubicBezTo>
                  <a:pt x="9716" y="5652"/>
                  <a:pt x="8622" y="-1684"/>
                  <a:pt x="9744" y="562"/>
                </a:cubicBezTo>
                <a:cubicBezTo>
                  <a:pt x="13213" y="7505"/>
                  <a:pt x="12016" y="16074"/>
                  <a:pt x="11243" y="23797"/>
                </a:cubicBezTo>
                <a:cubicBezTo>
                  <a:pt x="11042" y="25801"/>
                  <a:pt x="9068" y="28370"/>
                  <a:pt x="10493" y="29793"/>
                </a:cubicBezTo>
                <a:cubicBezTo>
                  <a:pt x="11394" y="30693"/>
                  <a:pt x="10893" y="27271"/>
                  <a:pt x="11243" y="26046"/>
                </a:cubicBezTo>
                <a:cubicBezTo>
                  <a:pt x="12197" y="22708"/>
                  <a:pt x="13197" y="18149"/>
                  <a:pt x="16490" y="17051"/>
                </a:cubicBezTo>
                <a:cubicBezTo>
                  <a:pt x="17201" y="16814"/>
                  <a:pt x="16613" y="17811"/>
                  <a:pt x="16490" y="18550"/>
                </a:cubicBezTo>
                <a:cubicBezTo>
                  <a:pt x="15659" y="23534"/>
                  <a:pt x="15467" y="28639"/>
                  <a:pt x="14241" y="335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576;p53">
            <a:extLst>
              <a:ext uri="{FF2B5EF4-FFF2-40B4-BE49-F238E27FC236}">
                <a16:creationId xmlns:a16="http://schemas.microsoft.com/office/drawing/2014/main" id="{B50A8B7C-0990-B56E-B66A-793C53930CF7}"/>
              </a:ext>
            </a:extLst>
          </p:cNvPr>
          <p:cNvSpPr txBox="1">
            <a:spLocks/>
          </p:cNvSpPr>
          <p:nvPr/>
        </p:nvSpPr>
        <p:spPr>
          <a:xfrm>
            <a:off x="4511293" y="1378342"/>
            <a:ext cx="28275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2000" b="0" i="0" u="none" strike="noStrike" cap="none">
                <a:solidFill>
                  <a:srgbClr val="EDB39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r"/>
            <a:r>
              <a:rPr lang="ro-RO" dirty="0"/>
              <a:t>Intergrup:</a:t>
            </a:r>
          </a:p>
        </p:txBody>
      </p:sp>
      <p:sp>
        <p:nvSpPr>
          <p:cNvPr id="7" name="Google Shape;578;p53">
            <a:extLst>
              <a:ext uri="{FF2B5EF4-FFF2-40B4-BE49-F238E27FC236}">
                <a16:creationId xmlns:a16="http://schemas.microsoft.com/office/drawing/2014/main" id="{BB9D8E79-E2FF-22A3-45C5-A12195D84342}"/>
              </a:ext>
            </a:extLst>
          </p:cNvPr>
          <p:cNvSpPr txBox="1">
            <a:spLocks/>
          </p:cNvSpPr>
          <p:nvPr/>
        </p:nvSpPr>
        <p:spPr>
          <a:xfrm>
            <a:off x="667083" y="2205026"/>
            <a:ext cx="2282891" cy="927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2000" b="0" i="0" u="none" strike="noStrike" cap="none">
                <a:solidFill>
                  <a:srgbClr val="5D40A4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ans"/>
              <a:buNone/>
              <a:defRPr sz="1400" b="1" i="0" u="none" strike="noStrike" cap="none">
                <a:solidFill>
                  <a:srgbClr val="F3F3F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ro-RO" sz="1800" dirty="0">
                <a:solidFill>
                  <a:schemeClr val="bg2"/>
                </a:solidFill>
              </a:rPr>
              <a:t>Conflict între două sau mai multe persoane</a:t>
            </a:r>
          </a:p>
          <a:p>
            <a:pPr marL="0" indent="0"/>
            <a:endParaRPr lang="ro-RO" sz="1800" dirty="0">
              <a:solidFill>
                <a:schemeClr val="bg2"/>
              </a:solidFill>
            </a:endParaRPr>
          </a:p>
          <a:p>
            <a:pPr marL="0" indent="0" algn="ctr"/>
            <a:r>
              <a:rPr lang="ro-RO" sz="1800" dirty="0">
                <a:solidFill>
                  <a:srgbClr val="FF0000"/>
                </a:solidFill>
              </a:rPr>
              <a:t>Intragrup:</a:t>
            </a:r>
          </a:p>
          <a:p>
            <a:pPr marL="0" indent="0" algn="ctr"/>
            <a:r>
              <a:rPr lang="ro-RO" sz="1800" dirty="0">
                <a:solidFill>
                  <a:schemeClr val="bg2"/>
                </a:solidFill>
              </a:rPr>
              <a:t>Conflict în </a:t>
            </a:r>
          </a:p>
          <a:p>
            <a:pPr marL="0" indent="0" algn="ctr"/>
            <a:r>
              <a:rPr lang="ro-RO" sz="1800" dirty="0">
                <a:solidFill>
                  <a:schemeClr val="bg2"/>
                </a:solidFill>
              </a:rPr>
              <a:t>cadrul </a:t>
            </a:r>
          </a:p>
          <a:p>
            <a:pPr marL="0" indent="0" algn="ctr"/>
            <a:r>
              <a:rPr lang="ro-RO" sz="1800" dirty="0">
                <a:solidFill>
                  <a:schemeClr val="bg2"/>
                </a:solidFill>
              </a:rPr>
              <a:t>aceluiași </a:t>
            </a:r>
          </a:p>
          <a:p>
            <a:pPr marL="0" indent="0" algn="ctr"/>
            <a:r>
              <a:rPr lang="ro-RO" sz="1800" dirty="0">
                <a:solidFill>
                  <a:schemeClr val="bg2"/>
                </a:solidFill>
              </a:rPr>
              <a:t>grup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subTitle" idx="1"/>
          </p:nvPr>
        </p:nvSpPr>
        <p:spPr>
          <a:xfrm flipH="1">
            <a:off x="5905055" y="1506864"/>
            <a:ext cx="2668200" cy="4493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Bullyingul</a:t>
            </a:r>
            <a:endParaRPr dirty="0"/>
          </a:p>
        </p:txBody>
      </p:sp>
      <p:sp>
        <p:nvSpPr>
          <p:cNvPr id="227" name="Google Shape;227;p34"/>
          <p:cNvSpPr txBox="1">
            <a:spLocks noGrp="1"/>
          </p:cNvSpPr>
          <p:nvPr>
            <p:ph type="subTitle" idx="2"/>
          </p:nvPr>
        </p:nvSpPr>
        <p:spPr>
          <a:xfrm flipH="1">
            <a:off x="5486413" y="2033768"/>
            <a:ext cx="2668200" cy="2120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-nu este un conflict obișnuit;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-nu exista un echilibru al puterii;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-intenția generală este aceea de a face rău;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-acțiunile de bullying sunt repetitive, iar soluționarea lui este aproape imposibilă.</a:t>
            </a:r>
            <a:endParaRPr dirty="0"/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3"/>
          </p:nvPr>
        </p:nvSpPr>
        <p:spPr>
          <a:xfrm flipH="1">
            <a:off x="1621918" y="1531994"/>
            <a:ext cx="2668200" cy="5360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Conflictul</a:t>
            </a:r>
            <a:endParaRPr dirty="0"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4"/>
          </p:nvPr>
        </p:nvSpPr>
        <p:spPr>
          <a:xfrm flipH="1">
            <a:off x="1012594" y="2091693"/>
            <a:ext cx="2668200" cy="186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-parte componentă a vieții noastre;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-poate fi intern sau îi poate implica pe cei din jur;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-implică o negociere din partea ambelor părți implicate 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-soluționarea lui este posibilă datorită echilibrului puterii.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157243" y="234054"/>
            <a:ext cx="7697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0" dirty="0">
                <a:latin typeface="Raleway ExtraBold"/>
                <a:ea typeface="Raleway ExtraBold"/>
                <a:cs typeface="Raleway ExtraBold"/>
                <a:sym typeface="Raleway ExtraBold"/>
              </a:rPr>
              <a:t>Conflict </a:t>
            </a:r>
            <a:r>
              <a:rPr lang="ro-RO" b="0" dirty="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vs.</a:t>
            </a:r>
            <a:r>
              <a:rPr lang="ro-RO" b="0" dirty="0">
                <a:latin typeface="Raleway ExtraBold"/>
                <a:ea typeface="Raleway ExtraBold"/>
                <a:cs typeface="Raleway ExtraBold"/>
                <a:sym typeface="Raleway ExtraBold"/>
              </a:rPr>
              <a:t> Bullying</a:t>
            </a:r>
            <a:endParaRPr b="0" dirty="0"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211" name="Arrow: Left-Right 210">
            <a:extLst>
              <a:ext uri="{FF2B5EF4-FFF2-40B4-BE49-F238E27FC236}">
                <a16:creationId xmlns:a16="http://schemas.microsoft.com/office/drawing/2014/main" id="{9347AEE3-2E7C-31D4-6B0E-5E429677147C}"/>
              </a:ext>
            </a:extLst>
          </p:cNvPr>
          <p:cNvSpPr/>
          <p:nvPr/>
        </p:nvSpPr>
        <p:spPr>
          <a:xfrm>
            <a:off x="3732658" y="2574773"/>
            <a:ext cx="1695892" cy="40817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Google Shape;1189;p25">
            <a:extLst>
              <a:ext uri="{FF2B5EF4-FFF2-40B4-BE49-F238E27FC236}">
                <a16:creationId xmlns:a16="http://schemas.microsoft.com/office/drawing/2014/main" id="{17423077-0136-7CBD-4F84-7D31F7590508}"/>
              </a:ext>
            </a:extLst>
          </p:cNvPr>
          <p:cNvGrpSpPr/>
          <p:nvPr/>
        </p:nvGrpSpPr>
        <p:grpSpPr>
          <a:xfrm>
            <a:off x="104534" y="2589223"/>
            <a:ext cx="1517384" cy="2421225"/>
            <a:chOff x="654767" y="2035013"/>
            <a:chExt cx="1720019" cy="2747052"/>
          </a:xfrm>
        </p:grpSpPr>
        <p:sp>
          <p:nvSpPr>
            <p:cNvPr id="213" name="Google Shape;1190;p25">
              <a:extLst>
                <a:ext uri="{FF2B5EF4-FFF2-40B4-BE49-F238E27FC236}">
                  <a16:creationId xmlns:a16="http://schemas.microsoft.com/office/drawing/2014/main" id="{9FFFC98D-9DB5-8725-EC2F-8219BF2DBAC3}"/>
                </a:ext>
              </a:extLst>
            </p:cNvPr>
            <p:cNvSpPr/>
            <p:nvPr/>
          </p:nvSpPr>
          <p:spPr>
            <a:xfrm>
              <a:off x="1868230" y="4702675"/>
              <a:ext cx="506556" cy="79390"/>
            </a:xfrm>
            <a:custGeom>
              <a:avLst/>
              <a:gdLst/>
              <a:ahLst/>
              <a:cxnLst/>
              <a:rect l="l" t="t" r="r" b="b"/>
              <a:pathLst>
                <a:path w="11651" h="1826" extrusionOk="0">
                  <a:moveTo>
                    <a:pt x="6580" y="0"/>
                  </a:moveTo>
                  <a:cubicBezTo>
                    <a:pt x="6580" y="0"/>
                    <a:pt x="5833" y="942"/>
                    <a:pt x="4404" y="999"/>
                  </a:cubicBezTo>
                  <a:cubicBezTo>
                    <a:pt x="2972" y="1059"/>
                    <a:pt x="0" y="1104"/>
                    <a:pt x="0" y="1104"/>
                  </a:cubicBezTo>
                  <a:lnTo>
                    <a:pt x="9808" y="1825"/>
                  </a:lnTo>
                  <a:lnTo>
                    <a:pt x="11651" y="597"/>
                  </a:lnTo>
                  <a:lnTo>
                    <a:pt x="11651" y="597"/>
                  </a:lnTo>
                  <a:cubicBezTo>
                    <a:pt x="11650" y="597"/>
                    <a:pt x="8931" y="685"/>
                    <a:pt x="8756" y="685"/>
                  </a:cubicBezTo>
                  <a:cubicBezTo>
                    <a:pt x="8580" y="685"/>
                    <a:pt x="6580" y="0"/>
                    <a:pt x="65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91;p25">
              <a:extLst>
                <a:ext uri="{FF2B5EF4-FFF2-40B4-BE49-F238E27FC236}">
                  <a16:creationId xmlns:a16="http://schemas.microsoft.com/office/drawing/2014/main" id="{739391AA-DA07-D7D1-0D90-8D7B37486F47}"/>
                </a:ext>
              </a:extLst>
            </p:cNvPr>
            <p:cNvSpPr/>
            <p:nvPr/>
          </p:nvSpPr>
          <p:spPr>
            <a:xfrm>
              <a:off x="654767" y="4493330"/>
              <a:ext cx="401819" cy="248822"/>
            </a:xfrm>
            <a:custGeom>
              <a:avLst/>
              <a:gdLst/>
              <a:ahLst/>
              <a:cxnLst/>
              <a:rect l="l" t="t" r="r" b="b"/>
              <a:pathLst>
                <a:path w="9242" h="5723" extrusionOk="0">
                  <a:moveTo>
                    <a:pt x="4108" y="1"/>
                  </a:moveTo>
                  <a:cubicBezTo>
                    <a:pt x="2367" y="613"/>
                    <a:pt x="2144" y="690"/>
                    <a:pt x="402" y="1300"/>
                  </a:cubicBezTo>
                  <a:lnTo>
                    <a:pt x="24" y="5292"/>
                  </a:lnTo>
                  <a:cubicBezTo>
                    <a:pt x="0" y="5523"/>
                    <a:pt x="182" y="5722"/>
                    <a:pt x="415" y="5722"/>
                  </a:cubicBezTo>
                  <a:lnTo>
                    <a:pt x="8717" y="5722"/>
                  </a:lnTo>
                  <a:cubicBezTo>
                    <a:pt x="9064" y="5722"/>
                    <a:pt x="9241" y="5305"/>
                    <a:pt x="9000" y="5055"/>
                  </a:cubicBezTo>
                  <a:cubicBezTo>
                    <a:pt x="7369" y="3371"/>
                    <a:pt x="5739" y="1687"/>
                    <a:pt x="4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192;p25">
              <a:extLst>
                <a:ext uri="{FF2B5EF4-FFF2-40B4-BE49-F238E27FC236}">
                  <a16:creationId xmlns:a16="http://schemas.microsoft.com/office/drawing/2014/main" id="{39A0B114-1223-60AA-FCA2-F7A9D23DCDE7}"/>
                </a:ext>
              </a:extLst>
            </p:cNvPr>
            <p:cNvSpPr/>
            <p:nvPr/>
          </p:nvSpPr>
          <p:spPr>
            <a:xfrm>
              <a:off x="1571538" y="4564590"/>
              <a:ext cx="423080" cy="197214"/>
            </a:xfrm>
            <a:custGeom>
              <a:avLst/>
              <a:gdLst/>
              <a:ahLst/>
              <a:cxnLst/>
              <a:rect l="l" t="t" r="r" b="b"/>
              <a:pathLst>
                <a:path w="9731" h="4536" extrusionOk="0">
                  <a:moveTo>
                    <a:pt x="1" y="1"/>
                  </a:moveTo>
                  <a:lnTo>
                    <a:pt x="1" y="3709"/>
                  </a:lnTo>
                  <a:cubicBezTo>
                    <a:pt x="1" y="3919"/>
                    <a:pt x="165" y="4092"/>
                    <a:pt x="375" y="4103"/>
                  </a:cubicBezTo>
                  <a:lnTo>
                    <a:pt x="9169" y="4535"/>
                  </a:lnTo>
                  <a:cubicBezTo>
                    <a:pt x="9177" y="4535"/>
                    <a:pt x="9184" y="4535"/>
                    <a:pt x="9191" y="4535"/>
                  </a:cubicBezTo>
                  <a:cubicBezTo>
                    <a:pt x="9565" y="4535"/>
                    <a:pt x="9730" y="4053"/>
                    <a:pt x="9424" y="3824"/>
                  </a:cubicBezTo>
                  <a:lnTo>
                    <a:pt x="4530" y="176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193;p25">
              <a:extLst>
                <a:ext uri="{FF2B5EF4-FFF2-40B4-BE49-F238E27FC236}">
                  <a16:creationId xmlns:a16="http://schemas.microsoft.com/office/drawing/2014/main" id="{A1DD3D84-6E62-C909-4769-B174694DBFB7}"/>
                </a:ext>
              </a:extLst>
            </p:cNvPr>
            <p:cNvSpPr/>
            <p:nvPr/>
          </p:nvSpPr>
          <p:spPr>
            <a:xfrm>
              <a:off x="672245" y="3239607"/>
              <a:ext cx="1161849" cy="1332672"/>
            </a:xfrm>
            <a:custGeom>
              <a:avLst/>
              <a:gdLst/>
              <a:ahLst/>
              <a:cxnLst/>
              <a:rect l="l" t="t" r="r" b="b"/>
              <a:pathLst>
                <a:path w="26723" h="30652" extrusionOk="0">
                  <a:moveTo>
                    <a:pt x="7113" y="0"/>
                  </a:moveTo>
                  <a:lnTo>
                    <a:pt x="0" y="30138"/>
                  </a:lnTo>
                  <a:cubicBezTo>
                    <a:pt x="1736" y="30219"/>
                    <a:pt x="3471" y="30302"/>
                    <a:pt x="5206" y="30388"/>
                  </a:cubicBezTo>
                  <a:cubicBezTo>
                    <a:pt x="7879" y="22739"/>
                    <a:pt x="10549" y="15087"/>
                    <a:pt x="13222" y="7440"/>
                  </a:cubicBezTo>
                  <a:lnTo>
                    <a:pt x="20931" y="15102"/>
                  </a:lnTo>
                  <a:lnTo>
                    <a:pt x="20685" y="30476"/>
                  </a:lnTo>
                  <a:lnTo>
                    <a:pt x="25214" y="30651"/>
                  </a:lnTo>
                  <a:lnTo>
                    <a:pt x="26723" y="12258"/>
                  </a:lnTo>
                  <a:lnTo>
                    <a:pt x="24080" y="9015"/>
                  </a:lnTo>
                  <a:lnTo>
                    <a:pt x="23565" y="8381"/>
                  </a:lnTo>
                  <a:lnTo>
                    <a:pt x="23481" y="8279"/>
                  </a:lnTo>
                  <a:lnTo>
                    <a:pt x="20984" y="5215"/>
                  </a:lnTo>
                  <a:lnTo>
                    <a:pt x="20984" y="5210"/>
                  </a:lnTo>
                  <a:lnTo>
                    <a:pt x="19551" y="3454"/>
                  </a:lnTo>
                  <a:lnTo>
                    <a:pt x="16861" y="150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194;p25">
              <a:extLst>
                <a:ext uri="{FF2B5EF4-FFF2-40B4-BE49-F238E27FC236}">
                  <a16:creationId xmlns:a16="http://schemas.microsoft.com/office/drawing/2014/main" id="{4E85B252-5CA9-1CB0-6D65-0420673FB99A}"/>
                </a:ext>
              </a:extLst>
            </p:cNvPr>
            <p:cNvSpPr/>
            <p:nvPr/>
          </p:nvSpPr>
          <p:spPr>
            <a:xfrm>
              <a:off x="1274802" y="3508995"/>
              <a:ext cx="371385" cy="1059851"/>
            </a:xfrm>
            <a:custGeom>
              <a:avLst/>
              <a:gdLst/>
              <a:ahLst/>
              <a:cxnLst/>
              <a:rect l="l" t="t" r="r" b="b"/>
              <a:pathLst>
                <a:path w="8542" h="24377" extrusionOk="0">
                  <a:moveTo>
                    <a:pt x="107" y="0"/>
                  </a:moveTo>
                  <a:cubicBezTo>
                    <a:pt x="81" y="0"/>
                    <a:pt x="55" y="11"/>
                    <a:pt x="37" y="31"/>
                  </a:cubicBezTo>
                  <a:cubicBezTo>
                    <a:pt x="0" y="69"/>
                    <a:pt x="2" y="131"/>
                    <a:pt x="41" y="168"/>
                  </a:cubicBezTo>
                  <a:lnTo>
                    <a:pt x="8345" y="8025"/>
                  </a:lnTo>
                  <a:lnTo>
                    <a:pt x="7970" y="24278"/>
                  </a:lnTo>
                  <a:cubicBezTo>
                    <a:pt x="7968" y="24331"/>
                    <a:pt x="8011" y="24376"/>
                    <a:pt x="8065" y="24376"/>
                  </a:cubicBezTo>
                  <a:lnTo>
                    <a:pt x="8067" y="24376"/>
                  </a:lnTo>
                  <a:cubicBezTo>
                    <a:pt x="8120" y="24376"/>
                    <a:pt x="8163" y="24335"/>
                    <a:pt x="8165" y="24282"/>
                  </a:cubicBezTo>
                  <a:lnTo>
                    <a:pt x="8542" y="7943"/>
                  </a:lnTo>
                  <a:lnTo>
                    <a:pt x="173" y="26"/>
                  </a:lnTo>
                  <a:cubicBezTo>
                    <a:pt x="155" y="9"/>
                    <a:pt x="131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195;p25">
              <a:extLst>
                <a:ext uri="{FF2B5EF4-FFF2-40B4-BE49-F238E27FC236}">
                  <a16:creationId xmlns:a16="http://schemas.microsoft.com/office/drawing/2014/main" id="{05F6B1BD-401A-DD79-2F33-936A83504A7C}"/>
                </a:ext>
              </a:extLst>
            </p:cNvPr>
            <p:cNvSpPr/>
            <p:nvPr/>
          </p:nvSpPr>
          <p:spPr>
            <a:xfrm>
              <a:off x="720636" y="3303736"/>
              <a:ext cx="313734" cy="1252891"/>
            </a:xfrm>
            <a:custGeom>
              <a:avLst/>
              <a:gdLst/>
              <a:ahLst/>
              <a:cxnLst/>
              <a:rect l="l" t="t" r="r" b="b"/>
              <a:pathLst>
                <a:path w="7216" h="28817" extrusionOk="0">
                  <a:moveTo>
                    <a:pt x="7108" y="1"/>
                  </a:moveTo>
                  <a:cubicBezTo>
                    <a:pt x="7064" y="1"/>
                    <a:pt x="7025" y="31"/>
                    <a:pt x="7014" y="76"/>
                  </a:cubicBezTo>
                  <a:lnTo>
                    <a:pt x="13" y="28697"/>
                  </a:lnTo>
                  <a:cubicBezTo>
                    <a:pt x="0" y="28748"/>
                    <a:pt x="32" y="28802"/>
                    <a:pt x="84" y="28815"/>
                  </a:cubicBezTo>
                  <a:cubicBezTo>
                    <a:pt x="92" y="28817"/>
                    <a:pt x="99" y="28817"/>
                    <a:pt x="107" y="28817"/>
                  </a:cubicBezTo>
                  <a:cubicBezTo>
                    <a:pt x="150" y="28817"/>
                    <a:pt x="191" y="28787"/>
                    <a:pt x="201" y="28744"/>
                  </a:cubicBezTo>
                  <a:lnTo>
                    <a:pt x="7202" y="121"/>
                  </a:lnTo>
                  <a:cubicBezTo>
                    <a:pt x="7215" y="70"/>
                    <a:pt x="7183" y="17"/>
                    <a:pt x="7132" y="4"/>
                  </a:cubicBezTo>
                  <a:cubicBezTo>
                    <a:pt x="7124" y="2"/>
                    <a:pt x="7116" y="1"/>
                    <a:pt x="7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196;p25">
              <a:extLst>
                <a:ext uri="{FF2B5EF4-FFF2-40B4-BE49-F238E27FC236}">
                  <a16:creationId xmlns:a16="http://schemas.microsoft.com/office/drawing/2014/main" id="{B725CE20-D31F-9626-3F27-A74BBA31337D}"/>
                </a:ext>
              </a:extLst>
            </p:cNvPr>
            <p:cNvSpPr/>
            <p:nvPr/>
          </p:nvSpPr>
          <p:spPr>
            <a:xfrm>
              <a:off x="1242325" y="3420387"/>
              <a:ext cx="62477" cy="146997"/>
            </a:xfrm>
            <a:custGeom>
              <a:avLst/>
              <a:gdLst/>
              <a:ahLst/>
              <a:cxnLst/>
              <a:rect l="l" t="t" r="r" b="b"/>
              <a:pathLst>
                <a:path w="1437" h="3381" extrusionOk="0">
                  <a:moveTo>
                    <a:pt x="1328" y="1"/>
                  </a:moveTo>
                  <a:cubicBezTo>
                    <a:pt x="1303" y="1"/>
                    <a:pt x="1278" y="10"/>
                    <a:pt x="1259" y="27"/>
                  </a:cubicBezTo>
                  <a:lnTo>
                    <a:pt x="980" y="286"/>
                  </a:lnTo>
                  <a:cubicBezTo>
                    <a:pt x="805" y="451"/>
                    <a:pt x="679" y="661"/>
                    <a:pt x="621" y="894"/>
                  </a:cubicBezTo>
                  <a:lnTo>
                    <a:pt x="13" y="3256"/>
                  </a:lnTo>
                  <a:cubicBezTo>
                    <a:pt x="0" y="3310"/>
                    <a:pt x="32" y="3363"/>
                    <a:pt x="86" y="3376"/>
                  </a:cubicBezTo>
                  <a:cubicBezTo>
                    <a:pt x="92" y="3378"/>
                    <a:pt x="101" y="3380"/>
                    <a:pt x="110" y="3380"/>
                  </a:cubicBezTo>
                  <a:lnTo>
                    <a:pt x="110" y="3378"/>
                  </a:lnTo>
                  <a:cubicBezTo>
                    <a:pt x="152" y="3378"/>
                    <a:pt x="193" y="3350"/>
                    <a:pt x="204" y="3305"/>
                  </a:cubicBezTo>
                  <a:lnTo>
                    <a:pt x="811" y="943"/>
                  </a:lnTo>
                  <a:cubicBezTo>
                    <a:pt x="861" y="746"/>
                    <a:pt x="965" y="569"/>
                    <a:pt x="1115" y="430"/>
                  </a:cubicBezTo>
                  <a:lnTo>
                    <a:pt x="1393" y="171"/>
                  </a:lnTo>
                  <a:cubicBezTo>
                    <a:pt x="1434" y="134"/>
                    <a:pt x="1436" y="70"/>
                    <a:pt x="1398" y="32"/>
                  </a:cubicBezTo>
                  <a:cubicBezTo>
                    <a:pt x="1379" y="11"/>
                    <a:pt x="1353" y="1"/>
                    <a:pt x="1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197;p25">
              <a:extLst>
                <a:ext uri="{FF2B5EF4-FFF2-40B4-BE49-F238E27FC236}">
                  <a16:creationId xmlns:a16="http://schemas.microsoft.com/office/drawing/2014/main" id="{76C062C3-E975-D83B-2FA6-07086E7044DA}"/>
                </a:ext>
              </a:extLst>
            </p:cNvPr>
            <p:cNvSpPr/>
            <p:nvPr/>
          </p:nvSpPr>
          <p:spPr>
            <a:xfrm>
              <a:off x="1675363" y="3603993"/>
              <a:ext cx="43782" cy="51216"/>
            </a:xfrm>
            <a:custGeom>
              <a:avLst/>
              <a:gdLst/>
              <a:ahLst/>
              <a:cxnLst/>
              <a:rect l="l" t="t" r="r" b="b"/>
              <a:pathLst>
                <a:path w="1007" h="1178" extrusionOk="0">
                  <a:moveTo>
                    <a:pt x="493" y="0"/>
                  </a:moveTo>
                  <a:cubicBezTo>
                    <a:pt x="435" y="101"/>
                    <a:pt x="366" y="225"/>
                    <a:pt x="281" y="371"/>
                  </a:cubicBezTo>
                  <a:cubicBezTo>
                    <a:pt x="1" y="841"/>
                    <a:pt x="570" y="1177"/>
                    <a:pt x="570" y="1177"/>
                  </a:cubicBezTo>
                  <a:lnTo>
                    <a:pt x="1006" y="634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198;p25">
              <a:extLst>
                <a:ext uri="{FF2B5EF4-FFF2-40B4-BE49-F238E27FC236}">
                  <a16:creationId xmlns:a16="http://schemas.microsoft.com/office/drawing/2014/main" id="{7A0AA9DC-06EE-A398-59F4-0C6367A3FB17}"/>
                </a:ext>
              </a:extLst>
            </p:cNvPr>
            <p:cNvSpPr/>
            <p:nvPr/>
          </p:nvSpPr>
          <p:spPr>
            <a:xfrm>
              <a:off x="1267455" y="2035013"/>
              <a:ext cx="433732" cy="345950"/>
            </a:xfrm>
            <a:custGeom>
              <a:avLst/>
              <a:gdLst/>
              <a:ahLst/>
              <a:cxnLst/>
              <a:rect l="l" t="t" r="r" b="b"/>
              <a:pathLst>
                <a:path w="9976" h="7957" extrusionOk="0">
                  <a:moveTo>
                    <a:pt x="5288" y="0"/>
                  </a:moveTo>
                  <a:cubicBezTo>
                    <a:pt x="4343" y="0"/>
                    <a:pt x="3537" y="283"/>
                    <a:pt x="3344" y="340"/>
                  </a:cubicBezTo>
                  <a:cubicBezTo>
                    <a:pt x="1502" y="883"/>
                    <a:pt x="1573" y="2499"/>
                    <a:pt x="1573" y="2499"/>
                  </a:cubicBezTo>
                  <a:cubicBezTo>
                    <a:pt x="1573" y="2499"/>
                    <a:pt x="591" y="3059"/>
                    <a:pt x="291" y="4324"/>
                  </a:cubicBezTo>
                  <a:cubicBezTo>
                    <a:pt x="0" y="5559"/>
                    <a:pt x="826" y="6716"/>
                    <a:pt x="861" y="6766"/>
                  </a:cubicBezTo>
                  <a:lnTo>
                    <a:pt x="861" y="6766"/>
                  </a:lnTo>
                  <a:cubicBezTo>
                    <a:pt x="861" y="6765"/>
                    <a:pt x="861" y="6765"/>
                    <a:pt x="860" y="6765"/>
                  </a:cubicBezTo>
                  <a:lnTo>
                    <a:pt x="860" y="6765"/>
                  </a:lnTo>
                  <a:lnTo>
                    <a:pt x="862" y="6767"/>
                  </a:lnTo>
                  <a:cubicBezTo>
                    <a:pt x="862" y="6767"/>
                    <a:pt x="862" y="6767"/>
                    <a:pt x="861" y="6766"/>
                  </a:cubicBezTo>
                  <a:lnTo>
                    <a:pt x="861" y="6766"/>
                  </a:lnTo>
                  <a:cubicBezTo>
                    <a:pt x="1912" y="7328"/>
                    <a:pt x="3493" y="7956"/>
                    <a:pt x="5422" y="7956"/>
                  </a:cubicBezTo>
                  <a:cubicBezTo>
                    <a:pt x="5472" y="7956"/>
                    <a:pt x="5523" y="7956"/>
                    <a:pt x="5574" y="7955"/>
                  </a:cubicBezTo>
                  <a:cubicBezTo>
                    <a:pt x="6603" y="7938"/>
                    <a:pt x="7780" y="7901"/>
                    <a:pt x="8768" y="7060"/>
                  </a:cubicBezTo>
                  <a:cubicBezTo>
                    <a:pt x="9034" y="6834"/>
                    <a:pt x="9888" y="6108"/>
                    <a:pt x="9926" y="4938"/>
                  </a:cubicBezTo>
                  <a:cubicBezTo>
                    <a:pt x="9975" y="3442"/>
                    <a:pt x="8657" y="2531"/>
                    <a:pt x="8557" y="2462"/>
                  </a:cubicBezTo>
                  <a:cubicBezTo>
                    <a:pt x="8313" y="1555"/>
                    <a:pt x="7846" y="1050"/>
                    <a:pt x="7609" y="832"/>
                  </a:cubicBezTo>
                  <a:cubicBezTo>
                    <a:pt x="6914" y="187"/>
                    <a:pt x="6055" y="0"/>
                    <a:pt x="5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199;p25">
              <a:extLst>
                <a:ext uri="{FF2B5EF4-FFF2-40B4-BE49-F238E27FC236}">
                  <a16:creationId xmlns:a16="http://schemas.microsoft.com/office/drawing/2014/main" id="{F26327EA-0C75-32EC-B3BD-B9A55921D851}"/>
                </a:ext>
              </a:extLst>
            </p:cNvPr>
            <p:cNvSpPr/>
            <p:nvPr/>
          </p:nvSpPr>
          <p:spPr>
            <a:xfrm>
              <a:off x="1231716" y="2392183"/>
              <a:ext cx="248126" cy="252039"/>
            </a:xfrm>
            <a:custGeom>
              <a:avLst/>
              <a:gdLst/>
              <a:ahLst/>
              <a:cxnLst/>
              <a:rect l="l" t="t" r="r" b="b"/>
              <a:pathLst>
                <a:path w="5707" h="5797" extrusionOk="0">
                  <a:moveTo>
                    <a:pt x="2132" y="1"/>
                  </a:moveTo>
                  <a:lnTo>
                    <a:pt x="2132" y="812"/>
                  </a:lnTo>
                  <a:lnTo>
                    <a:pt x="1808" y="1539"/>
                  </a:lnTo>
                  <a:lnTo>
                    <a:pt x="1023" y="3262"/>
                  </a:lnTo>
                  <a:cubicBezTo>
                    <a:pt x="799" y="3240"/>
                    <a:pt x="574" y="3230"/>
                    <a:pt x="348" y="3230"/>
                  </a:cubicBezTo>
                  <a:cubicBezTo>
                    <a:pt x="232" y="3230"/>
                    <a:pt x="116" y="3232"/>
                    <a:pt x="0" y="3238"/>
                  </a:cubicBezTo>
                  <a:cubicBezTo>
                    <a:pt x="657" y="3899"/>
                    <a:pt x="2399" y="5506"/>
                    <a:pt x="3940" y="5742"/>
                  </a:cubicBezTo>
                  <a:cubicBezTo>
                    <a:pt x="4188" y="5780"/>
                    <a:pt x="4397" y="5797"/>
                    <a:pt x="4573" y="5797"/>
                  </a:cubicBezTo>
                  <a:cubicBezTo>
                    <a:pt x="5707" y="5797"/>
                    <a:pt x="5467" y="5104"/>
                    <a:pt x="5435" y="5025"/>
                  </a:cubicBezTo>
                  <a:cubicBezTo>
                    <a:pt x="5431" y="5023"/>
                    <a:pt x="5431" y="5018"/>
                    <a:pt x="5431" y="5018"/>
                  </a:cubicBezTo>
                  <a:cubicBezTo>
                    <a:pt x="5022" y="4700"/>
                    <a:pt x="4588" y="4419"/>
                    <a:pt x="4132" y="4182"/>
                  </a:cubicBezTo>
                  <a:lnTo>
                    <a:pt x="4273" y="3923"/>
                  </a:lnTo>
                  <a:lnTo>
                    <a:pt x="4785" y="3005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00;p25">
              <a:extLst>
                <a:ext uri="{FF2B5EF4-FFF2-40B4-BE49-F238E27FC236}">
                  <a16:creationId xmlns:a16="http://schemas.microsoft.com/office/drawing/2014/main" id="{9DC9DCF6-E7A1-06E2-F368-886D5008A26E}"/>
                </a:ext>
              </a:extLst>
            </p:cNvPr>
            <p:cNvSpPr/>
            <p:nvPr/>
          </p:nvSpPr>
          <p:spPr>
            <a:xfrm>
              <a:off x="1310324" y="2392183"/>
              <a:ext cx="129519" cy="170562"/>
            </a:xfrm>
            <a:custGeom>
              <a:avLst/>
              <a:gdLst/>
              <a:ahLst/>
              <a:cxnLst/>
              <a:rect l="l" t="t" r="r" b="b"/>
              <a:pathLst>
                <a:path w="2979" h="3923" extrusionOk="0">
                  <a:moveTo>
                    <a:pt x="324" y="1"/>
                  </a:moveTo>
                  <a:lnTo>
                    <a:pt x="324" y="812"/>
                  </a:lnTo>
                  <a:lnTo>
                    <a:pt x="0" y="1541"/>
                  </a:lnTo>
                  <a:cubicBezTo>
                    <a:pt x="249" y="2061"/>
                    <a:pt x="660" y="2601"/>
                    <a:pt x="1194" y="3076"/>
                  </a:cubicBezTo>
                  <a:cubicBezTo>
                    <a:pt x="1605" y="3444"/>
                    <a:pt x="2042" y="3726"/>
                    <a:pt x="2468" y="3923"/>
                  </a:cubicBezTo>
                  <a:lnTo>
                    <a:pt x="2979" y="300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000000">
                <a:alpha val="23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01;p25">
              <a:extLst>
                <a:ext uri="{FF2B5EF4-FFF2-40B4-BE49-F238E27FC236}">
                  <a16:creationId xmlns:a16="http://schemas.microsoft.com/office/drawing/2014/main" id="{B7B27F62-C97C-6EAF-C32D-FC9E12138916}"/>
                </a:ext>
              </a:extLst>
            </p:cNvPr>
            <p:cNvSpPr/>
            <p:nvPr/>
          </p:nvSpPr>
          <p:spPr>
            <a:xfrm>
              <a:off x="1294976" y="2270054"/>
              <a:ext cx="286734" cy="269039"/>
            </a:xfrm>
            <a:custGeom>
              <a:avLst/>
              <a:gdLst/>
              <a:ahLst/>
              <a:cxnLst/>
              <a:rect l="l" t="t" r="r" b="b"/>
              <a:pathLst>
                <a:path w="6595" h="6188" extrusionOk="0">
                  <a:moveTo>
                    <a:pt x="6595" y="0"/>
                  </a:moveTo>
                  <a:lnTo>
                    <a:pt x="6595" y="0"/>
                  </a:lnTo>
                  <a:cubicBezTo>
                    <a:pt x="6401" y="205"/>
                    <a:pt x="6059" y="261"/>
                    <a:pt x="5746" y="261"/>
                  </a:cubicBezTo>
                  <a:cubicBezTo>
                    <a:pt x="5379" y="261"/>
                    <a:pt x="5052" y="184"/>
                    <a:pt x="5052" y="184"/>
                  </a:cubicBezTo>
                  <a:cubicBezTo>
                    <a:pt x="5052" y="184"/>
                    <a:pt x="4468" y="493"/>
                    <a:pt x="4209" y="653"/>
                  </a:cubicBezTo>
                  <a:cubicBezTo>
                    <a:pt x="4115" y="714"/>
                    <a:pt x="3833" y="734"/>
                    <a:pt x="3515" y="734"/>
                  </a:cubicBezTo>
                  <a:cubicBezTo>
                    <a:pt x="2968" y="734"/>
                    <a:pt x="2313" y="677"/>
                    <a:pt x="2313" y="677"/>
                  </a:cubicBezTo>
                  <a:cubicBezTo>
                    <a:pt x="2065" y="1092"/>
                    <a:pt x="1815" y="1505"/>
                    <a:pt x="1567" y="1918"/>
                  </a:cubicBezTo>
                  <a:cubicBezTo>
                    <a:pt x="1590" y="1796"/>
                    <a:pt x="1618" y="1558"/>
                    <a:pt x="1520" y="1299"/>
                  </a:cubicBezTo>
                  <a:cubicBezTo>
                    <a:pt x="1416" y="1031"/>
                    <a:pt x="1149" y="665"/>
                    <a:pt x="840" y="665"/>
                  </a:cubicBezTo>
                  <a:cubicBezTo>
                    <a:pt x="830" y="665"/>
                    <a:pt x="821" y="665"/>
                    <a:pt x="811" y="666"/>
                  </a:cubicBezTo>
                  <a:cubicBezTo>
                    <a:pt x="420" y="696"/>
                    <a:pt x="232" y="1303"/>
                    <a:pt x="163" y="1522"/>
                  </a:cubicBezTo>
                  <a:cubicBezTo>
                    <a:pt x="90" y="1755"/>
                    <a:pt x="0" y="2057"/>
                    <a:pt x="152" y="2367"/>
                  </a:cubicBezTo>
                  <a:cubicBezTo>
                    <a:pt x="319" y="2705"/>
                    <a:pt x="677" y="2810"/>
                    <a:pt x="677" y="2810"/>
                  </a:cubicBezTo>
                  <a:cubicBezTo>
                    <a:pt x="677" y="2810"/>
                    <a:pt x="2266" y="5850"/>
                    <a:pt x="4303" y="6176"/>
                  </a:cubicBezTo>
                  <a:cubicBezTo>
                    <a:pt x="4353" y="6184"/>
                    <a:pt x="4402" y="6188"/>
                    <a:pt x="4450" y="6188"/>
                  </a:cubicBezTo>
                  <a:cubicBezTo>
                    <a:pt x="5062" y="6188"/>
                    <a:pt x="5501" y="5545"/>
                    <a:pt x="5816" y="4676"/>
                  </a:cubicBezTo>
                  <a:cubicBezTo>
                    <a:pt x="5977" y="4243"/>
                    <a:pt x="6099" y="3753"/>
                    <a:pt x="6201" y="3261"/>
                  </a:cubicBezTo>
                  <a:cubicBezTo>
                    <a:pt x="6529" y="1663"/>
                    <a:pt x="6595" y="1"/>
                    <a:pt x="6595" y="0"/>
                  </a:cubicBez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02;p25">
              <a:extLst>
                <a:ext uri="{FF2B5EF4-FFF2-40B4-BE49-F238E27FC236}">
                  <a16:creationId xmlns:a16="http://schemas.microsoft.com/office/drawing/2014/main" id="{CFD3A296-0587-0B84-8D03-544DBF2FE339}"/>
                </a:ext>
              </a:extLst>
            </p:cNvPr>
            <p:cNvSpPr/>
            <p:nvPr/>
          </p:nvSpPr>
          <p:spPr>
            <a:xfrm>
              <a:off x="1461974" y="2353618"/>
              <a:ext cx="16695" cy="17304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217" y="1"/>
                  </a:moveTo>
                  <a:cubicBezTo>
                    <a:pt x="147" y="1"/>
                    <a:pt x="75" y="55"/>
                    <a:pt x="41" y="139"/>
                  </a:cubicBezTo>
                  <a:cubicBezTo>
                    <a:pt x="0" y="242"/>
                    <a:pt x="32" y="353"/>
                    <a:pt x="114" y="387"/>
                  </a:cubicBezTo>
                  <a:cubicBezTo>
                    <a:pt x="130" y="394"/>
                    <a:pt x="147" y="397"/>
                    <a:pt x="164" y="397"/>
                  </a:cubicBezTo>
                  <a:cubicBezTo>
                    <a:pt x="234" y="397"/>
                    <a:pt x="306" y="343"/>
                    <a:pt x="340" y="259"/>
                  </a:cubicBezTo>
                  <a:cubicBezTo>
                    <a:pt x="383" y="154"/>
                    <a:pt x="349" y="43"/>
                    <a:pt x="268" y="11"/>
                  </a:cubicBezTo>
                  <a:cubicBezTo>
                    <a:pt x="251" y="4"/>
                    <a:pt x="234" y="1"/>
                    <a:pt x="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03;p25">
              <a:extLst>
                <a:ext uri="{FF2B5EF4-FFF2-40B4-BE49-F238E27FC236}">
                  <a16:creationId xmlns:a16="http://schemas.microsoft.com/office/drawing/2014/main" id="{7BAEABCD-FE67-5755-F070-9D4FF8A32914}"/>
                </a:ext>
              </a:extLst>
            </p:cNvPr>
            <p:cNvSpPr/>
            <p:nvPr/>
          </p:nvSpPr>
          <p:spPr>
            <a:xfrm>
              <a:off x="1534799" y="2377009"/>
              <a:ext cx="16695" cy="17261"/>
            </a:xfrm>
            <a:custGeom>
              <a:avLst/>
              <a:gdLst/>
              <a:ahLst/>
              <a:cxnLst/>
              <a:rect l="l" t="t" r="r" b="b"/>
              <a:pathLst>
                <a:path w="384" h="397" extrusionOk="0">
                  <a:moveTo>
                    <a:pt x="221" y="1"/>
                  </a:moveTo>
                  <a:cubicBezTo>
                    <a:pt x="150" y="1"/>
                    <a:pt x="78" y="53"/>
                    <a:pt x="43" y="138"/>
                  </a:cubicBezTo>
                  <a:cubicBezTo>
                    <a:pt x="1" y="243"/>
                    <a:pt x="35" y="354"/>
                    <a:pt x="116" y="386"/>
                  </a:cubicBezTo>
                  <a:cubicBezTo>
                    <a:pt x="132" y="393"/>
                    <a:pt x="149" y="396"/>
                    <a:pt x="166" y="396"/>
                  </a:cubicBezTo>
                  <a:cubicBezTo>
                    <a:pt x="237" y="396"/>
                    <a:pt x="308" y="343"/>
                    <a:pt x="343" y="260"/>
                  </a:cubicBezTo>
                  <a:cubicBezTo>
                    <a:pt x="384" y="155"/>
                    <a:pt x="351" y="44"/>
                    <a:pt x="270" y="10"/>
                  </a:cubicBezTo>
                  <a:cubicBezTo>
                    <a:pt x="254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04;p25">
              <a:extLst>
                <a:ext uri="{FF2B5EF4-FFF2-40B4-BE49-F238E27FC236}">
                  <a16:creationId xmlns:a16="http://schemas.microsoft.com/office/drawing/2014/main" id="{67ABDABD-1A0C-C050-7A3E-1028DCB97A7B}"/>
                </a:ext>
              </a:extLst>
            </p:cNvPr>
            <p:cNvSpPr/>
            <p:nvPr/>
          </p:nvSpPr>
          <p:spPr>
            <a:xfrm>
              <a:off x="1460844" y="2324140"/>
              <a:ext cx="37173" cy="31999"/>
            </a:xfrm>
            <a:custGeom>
              <a:avLst/>
              <a:gdLst/>
              <a:ahLst/>
              <a:cxnLst/>
              <a:rect l="l" t="t" r="r" b="b"/>
              <a:pathLst>
                <a:path w="855" h="736" extrusionOk="0">
                  <a:moveTo>
                    <a:pt x="110" y="0"/>
                  </a:moveTo>
                  <a:cubicBezTo>
                    <a:pt x="83" y="0"/>
                    <a:pt x="56" y="11"/>
                    <a:pt x="37" y="34"/>
                  </a:cubicBezTo>
                  <a:cubicBezTo>
                    <a:pt x="0" y="77"/>
                    <a:pt x="7" y="139"/>
                    <a:pt x="48" y="173"/>
                  </a:cubicBezTo>
                  <a:lnTo>
                    <a:pt x="681" y="712"/>
                  </a:lnTo>
                  <a:cubicBezTo>
                    <a:pt x="700" y="727"/>
                    <a:pt x="722" y="736"/>
                    <a:pt x="745" y="736"/>
                  </a:cubicBezTo>
                  <a:cubicBezTo>
                    <a:pt x="773" y="736"/>
                    <a:pt x="801" y="723"/>
                    <a:pt x="820" y="699"/>
                  </a:cubicBezTo>
                  <a:cubicBezTo>
                    <a:pt x="854" y="659"/>
                    <a:pt x="850" y="597"/>
                    <a:pt x="809" y="562"/>
                  </a:cubicBezTo>
                  <a:lnTo>
                    <a:pt x="174" y="23"/>
                  </a:ln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05;p25">
              <a:extLst>
                <a:ext uri="{FF2B5EF4-FFF2-40B4-BE49-F238E27FC236}">
                  <a16:creationId xmlns:a16="http://schemas.microsoft.com/office/drawing/2014/main" id="{4917E1FA-D9C0-5083-1C98-DD105E5F7489}"/>
                </a:ext>
              </a:extLst>
            </p:cNvPr>
            <p:cNvSpPr/>
            <p:nvPr/>
          </p:nvSpPr>
          <p:spPr>
            <a:xfrm>
              <a:off x="1534060" y="2357966"/>
              <a:ext cx="36521" cy="9826"/>
            </a:xfrm>
            <a:custGeom>
              <a:avLst/>
              <a:gdLst/>
              <a:ahLst/>
              <a:cxnLst/>
              <a:rect l="l" t="t" r="r" b="b"/>
              <a:pathLst>
                <a:path w="840" h="226" extrusionOk="0">
                  <a:moveTo>
                    <a:pt x="734" y="0"/>
                  </a:moveTo>
                  <a:lnTo>
                    <a:pt x="97" y="28"/>
                  </a:lnTo>
                  <a:cubicBezTo>
                    <a:pt x="41" y="30"/>
                    <a:pt x="0" y="77"/>
                    <a:pt x="3" y="131"/>
                  </a:cubicBezTo>
                  <a:cubicBezTo>
                    <a:pt x="5" y="184"/>
                    <a:pt x="50" y="225"/>
                    <a:pt x="101" y="225"/>
                  </a:cubicBezTo>
                  <a:lnTo>
                    <a:pt x="105" y="225"/>
                  </a:lnTo>
                  <a:lnTo>
                    <a:pt x="743" y="195"/>
                  </a:lnTo>
                  <a:cubicBezTo>
                    <a:pt x="796" y="193"/>
                    <a:pt x="839" y="148"/>
                    <a:pt x="837" y="92"/>
                  </a:cubicBezTo>
                  <a:cubicBezTo>
                    <a:pt x="835" y="39"/>
                    <a:pt x="779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06;p25">
              <a:extLst>
                <a:ext uri="{FF2B5EF4-FFF2-40B4-BE49-F238E27FC236}">
                  <a16:creationId xmlns:a16="http://schemas.microsoft.com/office/drawing/2014/main" id="{9B544CB4-F0E1-EA58-8260-7D70D5375A69}"/>
                </a:ext>
              </a:extLst>
            </p:cNvPr>
            <p:cNvSpPr/>
            <p:nvPr/>
          </p:nvSpPr>
          <p:spPr>
            <a:xfrm>
              <a:off x="1388931" y="2368009"/>
              <a:ext cx="67781" cy="69999"/>
            </a:xfrm>
            <a:custGeom>
              <a:avLst/>
              <a:gdLst/>
              <a:ahLst/>
              <a:cxnLst/>
              <a:rect l="l" t="t" r="r" b="b"/>
              <a:pathLst>
                <a:path w="1559" h="1610" extrusionOk="0">
                  <a:moveTo>
                    <a:pt x="768" y="1"/>
                  </a:moveTo>
                  <a:cubicBezTo>
                    <a:pt x="750" y="1"/>
                    <a:pt x="731" y="1"/>
                    <a:pt x="713" y="3"/>
                  </a:cubicBezTo>
                  <a:cubicBezTo>
                    <a:pt x="304" y="37"/>
                    <a:pt x="1" y="424"/>
                    <a:pt x="37" y="867"/>
                  </a:cubicBezTo>
                  <a:cubicBezTo>
                    <a:pt x="72" y="1289"/>
                    <a:pt x="401" y="1610"/>
                    <a:pt x="787" y="1610"/>
                  </a:cubicBezTo>
                  <a:cubicBezTo>
                    <a:pt x="807" y="1610"/>
                    <a:pt x="826" y="1609"/>
                    <a:pt x="846" y="1607"/>
                  </a:cubicBezTo>
                  <a:cubicBezTo>
                    <a:pt x="1254" y="1575"/>
                    <a:pt x="1558" y="1188"/>
                    <a:pt x="1522" y="745"/>
                  </a:cubicBezTo>
                  <a:cubicBezTo>
                    <a:pt x="1487" y="322"/>
                    <a:pt x="1156" y="1"/>
                    <a:pt x="768" y="1"/>
                  </a:cubicBezTo>
                  <a:close/>
                </a:path>
              </a:pathLst>
            </a:custGeom>
            <a:solidFill>
              <a:srgbClr val="FB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207;p25">
              <a:extLst>
                <a:ext uri="{FF2B5EF4-FFF2-40B4-BE49-F238E27FC236}">
                  <a16:creationId xmlns:a16="http://schemas.microsoft.com/office/drawing/2014/main" id="{D2247910-1F8C-DD53-FEEE-16F13B3ED50D}"/>
                </a:ext>
              </a:extLst>
            </p:cNvPr>
            <p:cNvSpPr/>
            <p:nvPr/>
          </p:nvSpPr>
          <p:spPr>
            <a:xfrm>
              <a:off x="1534408" y="2411835"/>
              <a:ext cx="30217" cy="61521"/>
            </a:xfrm>
            <a:custGeom>
              <a:avLst/>
              <a:gdLst/>
              <a:ahLst/>
              <a:cxnLst/>
              <a:rect l="l" t="t" r="r" b="b"/>
              <a:pathLst>
                <a:path w="695" h="1415" extrusionOk="0">
                  <a:moveTo>
                    <a:pt x="694" y="0"/>
                  </a:moveTo>
                  <a:cubicBezTo>
                    <a:pt x="292" y="41"/>
                    <a:pt x="1" y="422"/>
                    <a:pt x="37" y="860"/>
                  </a:cubicBezTo>
                  <a:cubicBezTo>
                    <a:pt x="57" y="1083"/>
                    <a:pt x="159" y="1280"/>
                    <a:pt x="309" y="1415"/>
                  </a:cubicBezTo>
                  <a:cubicBezTo>
                    <a:pt x="470" y="982"/>
                    <a:pt x="592" y="492"/>
                    <a:pt x="694" y="0"/>
                  </a:cubicBezTo>
                  <a:close/>
                </a:path>
              </a:pathLst>
            </a:custGeom>
            <a:solidFill>
              <a:srgbClr val="FB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208;p25">
              <a:extLst>
                <a:ext uri="{FF2B5EF4-FFF2-40B4-BE49-F238E27FC236}">
                  <a16:creationId xmlns:a16="http://schemas.microsoft.com/office/drawing/2014/main" id="{2D3DE0E1-F86F-07A0-666E-F477DA018DFC}"/>
                </a:ext>
              </a:extLst>
            </p:cNvPr>
            <p:cNvSpPr/>
            <p:nvPr/>
          </p:nvSpPr>
          <p:spPr>
            <a:xfrm>
              <a:off x="1490800" y="2390052"/>
              <a:ext cx="29260" cy="50651"/>
            </a:xfrm>
            <a:custGeom>
              <a:avLst/>
              <a:gdLst/>
              <a:ahLst/>
              <a:cxnLst/>
              <a:rect l="l" t="t" r="r" b="b"/>
              <a:pathLst>
                <a:path w="673" h="1165" extrusionOk="0">
                  <a:moveTo>
                    <a:pt x="623" y="0"/>
                  </a:moveTo>
                  <a:cubicBezTo>
                    <a:pt x="599" y="0"/>
                    <a:pt x="576" y="17"/>
                    <a:pt x="572" y="43"/>
                  </a:cubicBezTo>
                  <a:lnTo>
                    <a:pt x="448" y="1047"/>
                  </a:lnTo>
                  <a:lnTo>
                    <a:pt x="73" y="910"/>
                  </a:lnTo>
                  <a:cubicBezTo>
                    <a:pt x="68" y="908"/>
                    <a:pt x="62" y="907"/>
                    <a:pt x="57" y="907"/>
                  </a:cubicBezTo>
                  <a:cubicBezTo>
                    <a:pt x="37" y="907"/>
                    <a:pt x="17" y="920"/>
                    <a:pt x="9" y="940"/>
                  </a:cubicBezTo>
                  <a:cubicBezTo>
                    <a:pt x="0" y="966"/>
                    <a:pt x="13" y="993"/>
                    <a:pt x="39" y="1004"/>
                  </a:cubicBezTo>
                  <a:lnTo>
                    <a:pt x="473" y="1160"/>
                  </a:lnTo>
                  <a:cubicBezTo>
                    <a:pt x="478" y="1162"/>
                    <a:pt x="484" y="1165"/>
                    <a:pt x="490" y="1165"/>
                  </a:cubicBezTo>
                  <a:cubicBezTo>
                    <a:pt x="499" y="1165"/>
                    <a:pt x="508" y="1160"/>
                    <a:pt x="516" y="1156"/>
                  </a:cubicBezTo>
                  <a:cubicBezTo>
                    <a:pt x="527" y="1150"/>
                    <a:pt x="538" y="1135"/>
                    <a:pt x="538" y="1120"/>
                  </a:cubicBezTo>
                  <a:lnTo>
                    <a:pt x="670" y="54"/>
                  </a:lnTo>
                  <a:cubicBezTo>
                    <a:pt x="672" y="28"/>
                    <a:pt x="653" y="3"/>
                    <a:pt x="627" y="1"/>
                  </a:cubicBezTo>
                  <a:cubicBezTo>
                    <a:pt x="626" y="1"/>
                    <a:pt x="624" y="0"/>
                    <a:pt x="623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209;p25">
              <a:extLst>
                <a:ext uri="{FF2B5EF4-FFF2-40B4-BE49-F238E27FC236}">
                  <a16:creationId xmlns:a16="http://schemas.microsoft.com/office/drawing/2014/main" id="{B3583945-D1E9-36F0-327D-26C503040E26}"/>
                </a:ext>
              </a:extLst>
            </p:cNvPr>
            <p:cNvSpPr/>
            <p:nvPr/>
          </p:nvSpPr>
          <p:spPr>
            <a:xfrm>
              <a:off x="1447931" y="2445530"/>
              <a:ext cx="44869" cy="29956"/>
            </a:xfrm>
            <a:custGeom>
              <a:avLst/>
              <a:gdLst/>
              <a:ahLst/>
              <a:cxnLst/>
              <a:rect l="l" t="t" r="r" b="b"/>
              <a:pathLst>
                <a:path w="1032" h="689" extrusionOk="0">
                  <a:moveTo>
                    <a:pt x="56" y="1"/>
                  </a:moveTo>
                  <a:cubicBezTo>
                    <a:pt x="51" y="1"/>
                    <a:pt x="47" y="1"/>
                    <a:pt x="43" y="2"/>
                  </a:cubicBezTo>
                  <a:cubicBezTo>
                    <a:pt x="15" y="8"/>
                    <a:pt x="0" y="36"/>
                    <a:pt x="6" y="62"/>
                  </a:cubicBezTo>
                  <a:cubicBezTo>
                    <a:pt x="62" y="267"/>
                    <a:pt x="195" y="449"/>
                    <a:pt x="377" y="563"/>
                  </a:cubicBezTo>
                  <a:cubicBezTo>
                    <a:pt x="509" y="644"/>
                    <a:pt x="665" y="689"/>
                    <a:pt x="822" y="689"/>
                  </a:cubicBezTo>
                  <a:cubicBezTo>
                    <a:pt x="877" y="689"/>
                    <a:pt x="933" y="682"/>
                    <a:pt x="989" y="672"/>
                  </a:cubicBezTo>
                  <a:cubicBezTo>
                    <a:pt x="1014" y="665"/>
                    <a:pt x="1031" y="640"/>
                    <a:pt x="1027" y="614"/>
                  </a:cubicBezTo>
                  <a:cubicBezTo>
                    <a:pt x="1022" y="590"/>
                    <a:pt x="1002" y="574"/>
                    <a:pt x="979" y="574"/>
                  </a:cubicBezTo>
                  <a:cubicBezTo>
                    <a:pt x="975" y="574"/>
                    <a:pt x="971" y="575"/>
                    <a:pt x="967" y="575"/>
                  </a:cubicBezTo>
                  <a:cubicBezTo>
                    <a:pt x="919" y="585"/>
                    <a:pt x="870" y="590"/>
                    <a:pt x="822" y="590"/>
                  </a:cubicBezTo>
                  <a:cubicBezTo>
                    <a:pt x="683" y="590"/>
                    <a:pt x="545" y="552"/>
                    <a:pt x="428" y="479"/>
                  </a:cubicBezTo>
                  <a:cubicBezTo>
                    <a:pt x="270" y="379"/>
                    <a:pt x="150" y="218"/>
                    <a:pt x="103" y="36"/>
                  </a:cubicBezTo>
                  <a:cubicBezTo>
                    <a:pt x="97" y="15"/>
                    <a:pt x="78" y="1"/>
                    <a:pt x="56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210;p25">
              <a:extLst>
                <a:ext uri="{FF2B5EF4-FFF2-40B4-BE49-F238E27FC236}">
                  <a16:creationId xmlns:a16="http://schemas.microsoft.com/office/drawing/2014/main" id="{DF2422FF-49D5-6B2F-5139-1CB7F5A2E2F7}"/>
                </a:ext>
              </a:extLst>
            </p:cNvPr>
            <p:cNvSpPr/>
            <p:nvPr/>
          </p:nvSpPr>
          <p:spPr>
            <a:xfrm>
              <a:off x="1330584" y="2317314"/>
              <a:ext cx="24434" cy="48695"/>
            </a:xfrm>
            <a:custGeom>
              <a:avLst/>
              <a:gdLst/>
              <a:ahLst/>
              <a:cxnLst/>
              <a:rect l="l" t="t" r="r" b="b"/>
              <a:pathLst>
                <a:path w="562" h="1120" extrusionOk="0">
                  <a:moveTo>
                    <a:pt x="58" y="0"/>
                  </a:moveTo>
                  <a:cubicBezTo>
                    <a:pt x="43" y="0"/>
                    <a:pt x="28" y="7"/>
                    <a:pt x="18" y="20"/>
                  </a:cubicBezTo>
                  <a:cubicBezTo>
                    <a:pt x="1" y="41"/>
                    <a:pt x="5" y="71"/>
                    <a:pt x="27" y="88"/>
                  </a:cubicBezTo>
                  <a:cubicBezTo>
                    <a:pt x="315" y="306"/>
                    <a:pt x="457" y="706"/>
                    <a:pt x="369" y="1060"/>
                  </a:cubicBezTo>
                  <a:cubicBezTo>
                    <a:pt x="363" y="1085"/>
                    <a:pt x="380" y="1111"/>
                    <a:pt x="405" y="1117"/>
                  </a:cubicBezTo>
                  <a:cubicBezTo>
                    <a:pt x="410" y="1119"/>
                    <a:pt x="414" y="1119"/>
                    <a:pt x="416" y="1119"/>
                  </a:cubicBezTo>
                  <a:cubicBezTo>
                    <a:pt x="440" y="1119"/>
                    <a:pt x="459" y="1104"/>
                    <a:pt x="465" y="1083"/>
                  </a:cubicBezTo>
                  <a:cubicBezTo>
                    <a:pt x="562" y="694"/>
                    <a:pt x="405" y="253"/>
                    <a:pt x="87" y="9"/>
                  </a:cubicBezTo>
                  <a:cubicBezTo>
                    <a:pt x="78" y="3"/>
                    <a:pt x="68" y="0"/>
                    <a:pt x="58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211;p25">
              <a:extLst>
                <a:ext uri="{FF2B5EF4-FFF2-40B4-BE49-F238E27FC236}">
                  <a16:creationId xmlns:a16="http://schemas.microsoft.com/office/drawing/2014/main" id="{03654FF3-525E-4468-69E7-AC9167A00B11}"/>
                </a:ext>
              </a:extLst>
            </p:cNvPr>
            <p:cNvSpPr/>
            <p:nvPr/>
          </p:nvSpPr>
          <p:spPr>
            <a:xfrm>
              <a:off x="1435800" y="2971002"/>
              <a:ext cx="304429" cy="660554"/>
            </a:xfrm>
            <a:custGeom>
              <a:avLst/>
              <a:gdLst/>
              <a:ahLst/>
              <a:cxnLst/>
              <a:rect l="l" t="t" r="r" b="b"/>
              <a:pathLst>
                <a:path w="7002" h="15193" extrusionOk="0">
                  <a:moveTo>
                    <a:pt x="3031" y="1"/>
                  </a:moveTo>
                  <a:lnTo>
                    <a:pt x="525" y="228"/>
                  </a:lnTo>
                  <a:lnTo>
                    <a:pt x="324" y="2100"/>
                  </a:lnTo>
                  <a:lnTo>
                    <a:pt x="1" y="5066"/>
                  </a:lnTo>
                  <a:lnTo>
                    <a:pt x="1989" y="9634"/>
                  </a:lnTo>
                  <a:lnTo>
                    <a:pt x="3420" y="11388"/>
                  </a:lnTo>
                  <a:lnTo>
                    <a:pt x="3420" y="11393"/>
                  </a:lnTo>
                  <a:lnTo>
                    <a:pt x="5919" y="14457"/>
                  </a:lnTo>
                  <a:cubicBezTo>
                    <a:pt x="6067" y="14365"/>
                    <a:pt x="6148" y="14251"/>
                    <a:pt x="6172" y="14219"/>
                  </a:cubicBezTo>
                  <a:lnTo>
                    <a:pt x="6172" y="14219"/>
                  </a:lnTo>
                  <a:cubicBezTo>
                    <a:pt x="6157" y="14256"/>
                    <a:pt x="6103" y="14369"/>
                    <a:pt x="6003" y="14559"/>
                  </a:cubicBezTo>
                  <a:lnTo>
                    <a:pt x="6516" y="15193"/>
                  </a:lnTo>
                  <a:lnTo>
                    <a:pt x="7002" y="14594"/>
                  </a:lnTo>
                  <a:lnTo>
                    <a:pt x="6792" y="13032"/>
                  </a:lnTo>
                  <a:lnTo>
                    <a:pt x="5160" y="11044"/>
                  </a:lnTo>
                  <a:lnTo>
                    <a:pt x="5162" y="11044"/>
                  </a:lnTo>
                  <a:lnTo>
                    <a:pt x="3031" y="348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212;p25">
              <a:extLst>
                <a:ext uri="{FF2B5EF4-FFF2-40B4-BE49-F238E27FC236}">
                  <a16:creationId xmlns:a16="http://schemas.microsoft.com/office/drawing/2014/main" id="{E11D15C8-C2F9-9ED6-1611-B49ECAF90C82}"/>
                </a:ext>
              </a:extLst>
            </p:cNvPr>
            <p:cNvSpPr/>
            <p:nvPr/>
          </p:nvSpPr>
          <p:spPr>
            <a:xfrm>
              <a:off x="1449844" y="2970915"/>
              <a:ext cx="117737" cy="91390"/>
            </a:xfrm>
            <a:custGeom>
              <a:avLst/>
              <a:gdLst/>
              <a:ahLst/>
              <a:cxnLst/>
              <a:rect l="l" t="t" r="r" b="b"/>
              <a:pathLst>
                <a:path w="2708" h="2102" extrusionOk="0">
                  <a:moveTo>
                    <a:pt x="2708" y="1"/>
                  </a:moveTo>
                  <a:lnTo>
                    <a:pt x="202" y="230"/>
                  </a:lnTo>
                  <a:lnTo>
                    <a:pt x="1" y="2102"/>
                  </a:lnTo>
                  <a:cubicBezTo>
                    <a:pt x="902" y="1719"/>
                    <a:pt x="1803" y="1334"/>
                    <a:pt x="2703" y="951"/>
                  </a:cubicBezTo>
                  <a:cubicBezTo>
                    <a:pt x="2706" y="634"/>
                    <a:pt x="2706" y="317"/>
                    <a:pt x="2708" y="1"/>
                  </a:cubicBezTo>
                  <a:close/>
                </a:path>
              </a:pathLst>
            </a:custGeom>
            <a:solidFill>
              <a:srgbClr val="EE8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213;p25">
              <a:extLst>
                <a:ext uri="{FF2B5EF4-FFF2-40B4-BE49-F238E27FC236}">
                  <a16:creationId xmlns:a16="http://schemas.microsoft.com/office/drawing/2014/main" id="{862D7B5F-CABE-33BC-9541-93FC273518E9}"/>
                </a:ext>
              </a:extLst>
            </p:cNvPr>
            <p:cNvSpPr/>
            <p:nvPr/>
          </p:nvSpPr>
          <p:spPr>
            <a:xfrm>
              <a:off x="931807" y="2532659"/>
              <a:ext cx="642293" cy="715466"/>
            </a:xfrm>
            <a:custGeom>
              <a:avLst/>
              <a:gdLst/>
              <a:ahLst/>
              <a:cxnLst/>
              <a:rect l="l" t="t" r="r" b="b"/>
              <a:pathLst>
                <a:path w="14773" h="16456" extrusionOk="0">
                  <a:moveTo>
                    <a:pt x="7233" y="0"/>
                  </a:moveTo>
                  <a:cubicBezTo>
                    <a:pt x="7122" y="0"/>
                    <a:pt x="7011" y="2"/>
                    <a:pt x="6901" y="7"/>
                  </a:cubicBezTo>
                  <a:cubicBezTo>
                    <a:pt x="6560" y="18"/>
                    <a:pt x="6218" y="59"/>
                    <a:pt x="5880" y="116"/>
                  </a:cubicBezTo>
                  <a:cubicBezTo>
                    <a:pt x="5516" y="180"/>
                    <a:pt x="5167" y="270"/>
                    <a:pt x="4840" y="392"/>
                  </a:cubicBezTo>
                  <a:cubicBezTo>
                    <a:pt x="2897" y="1141"/>
                    <a:pt x="0" y="5754"/>
                    <a:pt x="0" y="5754"/>
                  </a:cubicBezTo>
                  <a:lnTo>
                    <a:pt x="2784" y="8397"/>
                  </a:lnTo>
                  <a:cubicBezTo>
                    <a:pt x="2784" y="8397"/>
                    <a:pt x="137" y="16117"/>
                    <a:pt x="1145" y="16258"/>
                  </a:cubicBezTo>
                  <a:cubicBezTo>
                    <a:pt x="2151" y="16399"/>
                    <a:pt x="10889" y="16412"/>
                    <a:pt x="10889" y="16412"/>
                  </a:cubicBezTo>
                  <a:cubicBezTo>
                    <a:pt x="10889" y="16412"/>
                    <a:pt x="10944" y="16455"/>
                    <a:pt x="11025" y="16455"/>
                  </a:cubicBezTo>
                  <a:cubicBezTo>
                    <a:pt x="11192" y="16455"/>
                    <a:pt x="11468" y="16272"/>
                    <a:pt x="11591" y="15148"/>
                  </a:cubicBezTo>
                  <a:cubicBezTo>
                    <a:pt x="11773" y="13479"/>
                    <a:pt x="12091" y="10552"/>
                    <a:pt x="12091" y="10552"/>
                  </a:cubicBezTo>
                  <a:lnTo>
                    <a:pt x="14623" y="10312"/>
                  </a:lnTo>
                  <a:lnTo>
                    <a:pt x="14625" y="10310"/>
                  </a:lnTo>
                  <a:cubicBezTo>
                    <a:pt x="14625" y="10310"/>
                    <a:pt x="14772" y="4419"/>
                    <a:pt x="14171" y="3694"/>
                  </a:cubicBezTo>
                  <a:cubicBezTo>
                    <a:pt x="14171" y="3694"/>
                    <a:pt x="13872" y="3279"/>
                    <a:pt x="13356" y="2725"/>
                  </a:cubicBezTo>
                  <a:cubicBezTo>
                    <a:pt x="13041" y="2387"/>
                    <a:pt x="12697" y="2074"/>
                    <a:pt x="12335" y="1796"/>
                  </a:cubicBezTo>
                  <a:cubicBezTo>
                    <a:pt x="12331" y="1792"/>
                    <a:pt x="12331" y="1787"/>
                    <a:pt x="12331" y="1787"/>
                  </a:cubicBezTo>
                  <a:cubicBezTo>
                    <a:pt x="10872" y="651"/>
                    <a:pt x="9075" y="0"/>
                    <a:pt x="7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214;p25">
              <a:extLst>
                <a:ext uri="{FF2B5EF4-FFF2-40B4-BE49-F238E27FC236}">
                  <a16:creationId xmlns:a16="http://schemas.microsoft.com/office/drawing/2014/main" id="{2CB4728D-E272-89E2-3FE1-A2CCE4BFD140}"/>
                </a:ext>
              </a:extLst>
            </p:cNvPr>
            <p:cNvSpPr/>
            <p:nvPr/>
          </p:nvSpPr>
          <p:spPr>
            <a:xfrm>
              <a:off x="817287" y="2792873"/>
              <a:ext cx="347298" cy="663075"/>
            </a:xfrm>
            <a:custGeom>
              <a:avLst/>
              <a:gdLst/>
              <a:ahLst/>
              <a:cxnLst/>
              <a:rect l="l" t="t" r="r" b="b"/>
              <a:pathLst>
                <a:path w="7988" h="15251" extrusionOk="0">
                  <a:moveTo>
                    <a:pt x="2923" y="0"/>
                  </a:moveTo>
                  <a:cubicBezTo>
                    <a:pt x="2923" y="0"/>
                    <a:pt x="2399" y="615"/>
                    <a:pt x="1813" y="1425"/>
                  </a:cubicBezTo>
                  <a:cubicBezTo>
                    <a:pt x="969" y="2587"/>
                    <a:pt x="0" y="4156"/>
                    <a:pt x="291" y="4881"/>
                  </a:cubicBezTo>
                  <a:cubicBezTo>
                    <a:pt x="783" y="6109"/>
                    <a:pt x="3695" y="11690"/>
                    <a:pt x="3695" y="11690"/>
                  </a:cubicBezTo>
                  <a:lnTo>
                    <a:pt x="4776" y="14760"/>
                  </a:lnTo>
                  <a:cubicBezTo>
                    <a:pt x="4864" y="15008"/>
                    <a:pt x="5097" y="15171"/>
                    <a:pt x="5357" y="15171"/>
                  </a:cubicBezTo>
                  <a:cubicBezTo>
                    <a:pt x="5376" y="15171"/>
                    <a:pt x="5395" y="15170"/>
                    <a:pt x="5414" y="15169"/>
                  </a:cubicBezTo>
                  <a:lnTo>
                    <a:pt x="5709" y="15141"/>
                  </a:lnTo>
                  <a:lnTo>
                    <a:pt x="6165" y="15237"/>
                  </a:lnTo>
                  <a:cubicBezTo>
                    <a:pt x="6207" y="15246"/>
                    <a:pt x="6249" y="15251"/>
                    <a:pt x="6292" y="15251"/>
                  </a:cubicBezTo>
                  <a:cubicBezTo>
                    <a:pt x="6401" y="15251"/>
                    <a:pt x="6510" y="15221"/>
                    <a:pt x="6605" y="15164"/>
                  </a:cubicBezTo>
                  <a:lnTo>
                    <a:pt x="7615" y="14565"/>
                  </a:lnTo>
                  <a:lnTo>
                    <a:pt x="7613" y="14565"/>
                  </a:lnTo>
                  <a:cubicBezTo>
                    <a:pt x="7883" y="14407"/>
                    <a:pt x="7988" y="14073"/>
                    <a:pt x="7861" y="13789"/>
                  </a:cubicBezTo>
                  <a:lnTo>
                    <a:pt x="7581" y="13153"/>
                  </a:lnTo>
                  <a:lnTo>
                    <a:pt x="7639" y="12428"/>
                  </a:lnTo>
                  <a:cubicBezTo>
                    <a:pt x="7660" y="12169"/>
                    <a:pt x="7532" y="11921"/>
                    <a:pt x="7309" y="11786"/>
                  </a:cubicBezTo>
                  <a:lnTo>
                    <a:pt x="5861" y="10906"/>
                  </a:lnTo>
                  <a:lnTo>
                    <a:pt x="4081" y="4517"/>
                  </a:lnTo>
                  <a:lnTo>
                    <a:pt x="4562" y="3762"/>
                  </a:lnTo>
                  <a:lnTo>
                    <a:pt x="5416" y="2412"/>
                  </a:lnTo>
                  <a:lnTo>
                    <a:pt x="2923" y="0"/>
                  </a:lnTo>
                  <a:close/>
                </a:path>
              </a:pathLst>
            </a:custGeom>
            <a:solidFill>
              <a:srgbClr val="DFA8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215;p25">
              <a:extLst>
                <a:ext uri="{FF2B5EF4-FFF2-40B4-BE49-F238E27FC236}">
                  <a16:creationId xmlns:a16="http://schemas.microsoft.com/office/drawing/2014/main" id="{F4F2D8BC-2F8B-822D-CAE0-22589E1ACDF4}"/>
                </a:ext>
              </a:extLst>
            </p:cNvPr>
            <p:cNvSpPr/>
            <p:nvPr/>
          </p:nvSpPr>
          <p:spPr>
            <a:xfrm>
              <a:off x="916155" y="2792873"/>
              <a:ext cx="136606" cy="163606"/>
            </a:xfrm>
            <a:custGeom>
              <a:avLst/>
              <a:gdLst/>
              <a:ahLst/>
              <a:cxnLst/>
              <a:rect l="l" t="t" r="r" b="b"/>
              <a:pathLst>
                <a:path w="3142" h="3763" extrusionOk="0">
                  <a:moveTo>
                    <a:pt x="649" y="0"/>
                  </a:moveTo>
                  <a:lnTo>
                    <a:pt x="1" y="818"/>
                  </a:lnTo>
                  <a:cubicBezTo>
                    <a:pt x="762" y="1800"/>
                    <a:pt x="1524" y="2780"/>
                    <a:pt x="2286" y="3762"/>
                  </a:cubicBezTo>
                  <a:lnTo>
                    <a:pt x="3142" y="2412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EE8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216;p25">
              <a:extLst>
                <a:ext uri="{FF2B5EF4-FFF2-40B4-BE49-F238E27FC236}">
                  <a16:creationId xmlns:a16="http://schemas.microsoft.com/office/drawing/2014/main" id="{D0C6E8E1-139D-B048-F66A-0AB1ECB74153}"/>
                </a:ext>
              </a:extLst>
            </p:cNvPr>
            <p:cNvSpPr/>
            <p:nvPr/>
          </p:nvSpPr>
          <p:spPr>
            <a:xfrm>
              <a:off x="1454322" y="2761917"/>
              <a:ext cx="50173" cy="232387"/>
            </a:xfrm>
            <a:custGeom>
              <a:avLst/>
              <a:gdLst/>
              <a:ahLst/>
              <a:cxnLst/>
              <a:rect l="l" t="t" r="r" b="b"/>
              <a:pathLst>
                <a:path w="1154" h="5345" extrusionOk="0">
                  <a:moveTo>
                    <a:pt x="1080" y="0"/>
                  </a:moveTo>
                  <a:cubicBezTo>
                    <a:pt x="1049" y="0"/>
                    <a:pt x="1023" y="24"/>
                    <a:pt x="1017" y="56"/>
                  </a:cubicBezTo>
                  <a:lnTo>
                    <a:pt x="7" y="5266"/>
                  </a:lnTo>
                  <a:cubicBezTo>
                    <a:pt x="1" y="5302"/>
                    <a:pt x="24" y="5336"/>
                    <a:pt x="61" y="5343"/>
                  </a:cubicBezTo>
                  <a:cubicBezTo>
                    <a:pt x="65" y="5345"/>
                    <a:pt x="69" y="5345"/>
                    <a:pt x="73" y="5345"/>
                  </a:cubicBezTo>
                  <a:cubicBezTo>
                    <a:pt x="103" y="5345"/>
                    <a:pt x="131" y="5321"/>
                    <a:pt x="138" y="5291"/>
                  </a:cubicBezTo>
                  <a:lnTo>
                    <a:pt x="1148" y="79"/>
                  </a:lnTo>
                  <a:cubicBezTo>
                    <a:pt x="1154" y="45"/>
                    <a:pt x="1130" y="9"/>
                    <a:pt x="1094" y="2"/>
                  </a:cubicBezTo>
                  <a:cubicBezTo>
                    <a:pt x="1089" y="1"/>
                    <a:pt x="1085" y="0"/>
                    <a:pt x="1080" y="0"/>
                  </a:cubicBezTo>
                  <a:close/>
                </a:path>
              </a:pathLst>
            </a:custGeom>
            <a:solidFill>
              <a:srgbClr val="C91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217;p25">
              <a:extLst>
                <a:ext uri="{FF2B5EF4-FFF2-40B4-BE49-F238E27FC236}">
                  <a16:creationId xmlns:a16="http://schemas.microsoft.com/office/drawing/2014/main" id="{CF0FE403-C66B-BC48-44AE-1F0F4835906F}"/>
                </a:ext>
              </a:extLst>
            </p:cNvPr>
            <p:cNvSpPr/>
            <p:nvPr/>
          </p:nvSpPr>
          <p:spPr>
            <a:xfrm>
              <a:off x="1049457" y="2714048"/>
              <a:ext cx="132737" cy="186518"/>
            </a:xfrm>
            <a:custGeom>
              <a:avLst/>
              <a:gdLst/>
              <a:ahLst/>
              <a:cxnLst/>
              <a:rect l="l" t="t" r="r" b="b"/>
              <a:pathLst>
                <a:path w="3053" h="4290" extrusionOk="0">
                  <a:moveTo>
                    <a:pt x="2977" y="1"/>
                  </a:moveTo>
                  <a:cubicBezTo>
                    <a:pt x="2956" y="1"/>
                    <a:pt x="2936" y="10"/>
                    <a:pt x="2924" y="29"/>
                  </a:cubicBezTo>
                  <a:lnTo>
                    <a:pt x="22" y="4186"/>
                  </a:lnTo>
                  <a:cubicBezTo>
                    <a:pt x="1" y="4216"/>
                    <a:pt x="9" y="4257"/>
                    <a:pt x="39" y="4278"/>
                  </a:cubicBezTo>
                  <a:cubicBezTo>
                    <a:pt x="50" y="4287"/>
                    <a:pt x="63" y="4289"/>
                    <a:pt x="76" y="4289"/>
                  </a:cubicBezTo>
                  <a:cubicBezTo>
                    <a:pt x="97" y="4289"/>
                    <a:pt x="116" y="4281"/>
                    <a:pt x="129" y="4261"/>
                  </a:cubicBezTo>
                  <a:lnTo>
                    <a:pt x="3031" y="104"/>
                  </a:lnTo>
                  <a:cubicBezTo>
                    <a:pt x="3052" y="74"/>
                    <a:pt x="3043" y="33"/>
                    <a:pt x="3013" y="12"/>
                  </a:cubicBezTo>
                  <a:cubicBezTo>
                    <a:pt x="3003" y="5"/>
                    <a:pt x="2990" y="1"/>
                    <a:pt x="2977" y="1"/>
                  </a:cubicBezTo>
                  <a:close/>
                </a:path>
              </a:pathLst>
            </a:custGeom>
            <a:solidFill>
              <a:srgbClr val="C91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218;p25">
              <a:extLst>
                <a:ext uri="{FF2B5EF4-FFF2-40B4-BE49-F238E27FC236}">
                  <a16:creationId xmlns:a16="http://schemas.microsoft.com/office/drawing/2014/main" id="{1F0D847F-E5DD-8CF4-C531-2E97C8164C5E}"/>
                </a:ext>
              </a:extLst>
            </p:cNvPr>
            <p:cNvSpPr/>
            <p:nvPr/>
          </p:nvSpPr>
          <p:spPr>
            <a:xfrm>
              <a:off x="955328" y="2975784"/>
              <a:ext cx="41825" cy="15652"/>
            </a:xfrm>
            <a:custGeom>
              <a:avLst/>
              <a:gdLst/>
              <a:ahLst/>
              <a:cxnLst/>
              <a:rect l="l" t="t" r="r" b="b"/>
              <a:pathLst>
                <a:path w="962" h="360" extrusionOk="0">
                  <a:moveTo>
                    <a:pt x="58" y="1"/>
                  </a:moveTo>
                  <a:cubicBezTo>
                    <a:pt x="37" y="1"/>
                    <a:pt x="16" y="13"/>
                    <a:pt x="9" y="36"/>
                  </a:cubicBezTo>
                  <a:cubicBezTo>
                    <a:pt x="0" y="62"/>
                    <a:pt x="15" y="90"/>
                    <a:pt x="41" y="96"/>
                  </a:cubicBezTo>
                  <a:lnTo>
                    <a:pt x="891" y="357"/>
                  </a:lnTo>
                  <a:cubicBezTo>
                    <a:pt x="897" y="360"/>
                    <a:pt x="901" y="360"/>
                    <a:pt x="906" y="360"/>
                  </a:cubicBezTo>
                  <a:cubicBezTo>
                    <a:pt x="927" y="360"/>
                    <a:pt x="946" y="347"/>
                    <a:pt x="953" y="325"/>
                  </a:cubicBezTo>
                  <a:cubicBezTo>
                    <a:pt x="961" y="300"/>
                    <a:pt x="946" y="272"/>
                    <a:pt x="921" y="263"/>
                  </a:cubicBezTo>
                  <a:lnTo>
                    <a:pt x="71" y="2"/>
                  </a:lnTo>
                  <a:cubicBezTo>
                    <a:pt x="67" y="1"/>
                    <a:pt x="62" y="1"/>
                    <a:pt x="58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219;p25">
              <a:extLst>
                <a:ext uri="{FF2B5EF4-FFF2-40B4-BE49-F238E27FC236}">
                  <a16:creationId xmlns:a16="http://schemas.microsoft.com/office/drawing/2014/main" id="{860AD5C6-0057-E745-5116-7EE1E3F6BFB3}"/>
                </a:ext>
              </a:extLst>
            </p:cNvPr>
            <p:cNvSpPr/>
            <p:nvPr/>
          </p:nvSpPr>
          <p:spPr>
            <a:xfrm>
              <a:off x="1522712" y="3114087"/>
              <a:ext cx="47130" cy="10652"/>
            </a:xfrm>
            <a:custGeom>
              <a:avLst/>
              <a:gdLst/>
              <a:ahLst/>
              <a:cxnLst/>
              <a:rect l="l" t="t" r="r" b="b"/>
              <a:pathLst>
                <a:path w="1084" h="245" extrusionOk="0">
                  <a:moveTo>
                    <a:pt x="52" y="0"/>
                  </a:moveTo>
                  <a:cubicBezTo>
                    <a:pt x="30" y="0"/>
                    <a:pt x="8" y="16"/>
                    <a:pt x="5" y="41"/>
                  </a:cubicBezTo>
                  <a:cubicBezTo>
                    <a:pt x="0" y="67"/>
                    <a:pt x="20" y="93"/>
                    <a:pt x="47" y="97"/>
                  </a:cubicBezTo>
                  <a:lnTo>
                    <a:pt x="1023" y="243"/>
                  </a:lnTo>
                  <a:cubicBezTo>
                    <a:pt x="1025" y="245"/>
                    <a:pt x="1027" y="245"/>
                    <a:pt x="1032" y="245"/>
                  </a:cubicBezTo>
                  <a:cubicBezTo>
                    <a:pt x="1055" y="245"/>
                    <a:pt x="1077" y="225"/>
                    <a:pt x="1079" y="202"/>
                  </a:cubicBezTo>
                  <a:cubicBezTo>
                    <a:pt x="1083" y="174"/>
                    <a:pt x="1066" y="151"/>
                    <a:pt x="1038" y="146"/>
                  </a:cubicBezTo>
                  <a:lnTo>
                    <a:pt x="60" y="1"/>
                  </a:lnTo>
                  <a:cubicBezTo>
                    <a:pt x="58" y="0"/>
                    <a:pt x="55" y="0"/>
                    <a:pt x="52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220;p25">
              <a:extLst>
                <a:ext uri="{FF2B5EF4-FFF2-40B4-BE49-F238E27FC236}">
                  <a16:creationId xmlns:a16="http://schemas.microsoft.com/office/drawing/2014/main" id="{C71888AF-E3BA-0D71-5147-18EF460D02FC}"/>
                </a:ext>
              </a:extLst>
            </p:cNvPr>
            <p:cNvSpPr/>
            <p:nvPr/>
          </p:nvSpPr>
          <p:spPr>
            <a:xfrm>
              <a:off x="1122239" y="3329867"/>
              <a:ext cx="27173" cy="37043"/>
            </a:xfrm>
            <a:custGeom>
              <a:avLst/>
              <a:gdLst/>
              <a:ahLst/>
              <a:cxnLst/>
              <a:rect l="l" t="t" r="r" b="b"/>
              <a:pathLst>
                <a:path w="625" h="852" extrusionOk="0">
                  <a:moveTo>
                    <a:pt x="57" y="1"/>
                  </a:moveTo>
                  <a:cubicBezTo>
                    <a:pt x="47" y="1"/>
                    <a:pt x="37" y="4"/>
                    <a:pt x="28" y="10"/>
                  </a:cubicBezTo>
                  <a:cubicBezTo>
                    <a:pt x="6" y="25"/>
                    <a:pt x="0" y="55"/>
                    <a:pt x="15" y="79"/>
                  </a:cubicBezTo>
                  <a:lnTo>
                    <a:pt x="526" y="830"/>
                  </a:lnTo>
                  <a:cubicBezTo>
                    <a:pt x="537" y="843"/>
                    <a:pt x="552" y="851"/>
                    <a:pt x="567" y="851"/>
                  </a:cubicBezTo>
                  <a:cubicBezTo>
                    <a:pt x="578" y="849"/>
                    <a:pt x="586" y="847"/>
                    <a:pt x="595" y="843"/>
                  </a:cubicBezTo>
                  <a:cubicBezTo>
                    <a:pt x="618" y="826"/>
                    <a:pt x="625" y="796"/>
                    <a:pt x="608" y="772"/>
                  </a:cubicBezTo>
                  <a:lnTo>
                    <a:pt x="96" y="21"/>
                  </a:lnTo>
                  <a:cubicBezTo>
                    <a:pt x="87" y="8"/>
                    <a:pt x="73" y="1"/>
                    <a:pt x="57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221;p25">
              <a:extLst>
                <a:ext uri="{FF2B5EF4-FFF2-40B4-BE49-F238E27FC236}">
                  <a16:creationId xmlns:a16="http://schemas.microsoft.com/office/drawing/2014/main" id="{640F6974-00E5-A8F3-94EC-EB128405E97A}"/>
                </a:ext>
              </a:extLst>
            </p:cNvPr>
            <p:cNvSpPr/>
            <p:nvPr/>
          </p:nvSpPr>
          <p:spPr>
            <a:xfrm>
              <a:off x="1670145" y="3525125"/>
              <a:ext cx="39695" cy="72955"/>
            </a:xfrm>
            <a:custGeom>
              <a:avLst/>
              <a:gdLst/>
              <a:ahLst/>
              <a:cxnLst/>
              <a:rect l="l" t="t" r="r" b="b"/>
              <a:pathLst>
                <a:path w="913" h="1678" extrusionOk="0">
                  <a:moveTo>
                    <a:pt x="54" y="0"/>
                  </a:moveTo>
                  <a:cubicBezTo>
                    <a:pt x="45" y="0"/>
                    <a:pt x="35" y="3"/>
                    <a:pt x="26" y="8"/>
                  </a:cubicBezTo>
                  <a:cubicBezTo>
                    <a:pt x="5" y="26"/>
                    <a:pt x="1" y="56"/>
                    <a:pt x="16" y="79"/>
                  </a:cubicBezTo>
                  <a:cubicBezTo>
                    <a:pt x="262" y="424"/>
                    <a:pt x="516" y="779"/>
                    <a:pt x="705" y="1164"/>
                  </a:cubicBezTo>
                  <a:cubicBezTo>
                    <a:pt x="769" y="1299"/>
                    <a:pt x="782" y="1397"/>
                    <a:pt x="743" y="1463"/>
                  </a:cubicBezTo>
                  <a:cubicBezTo>
                    <a:pt x="688" y="1560"/>
                    <a:pt x="542" y="1577"/>
                    <a:pt x="480" y="1579"/>
                  </a:cubicBezTo>
                  <a:cubicBezTo>
                    <a:pt x="454" y="1581"/>
                    <a:pt x="433" y="1605"/>
                    <a:pt x="433" y="1632"/>
                  </a:cubicBezTo>
                  <a:cubicBezTo>
                    <a:pt x="435" y="1658"/>
                    <a:pt x="456" y="1677"/>
                    <a:pt x="482" y="1677"/>
                  </a:cubicBezTo>
                  <a:lnTo>
                    <a:pt x="484" y="1677"/>
                  </a:lnTo>
                  <a:cubicBezTo>
                    <a:pt x="581" y="1673"/>
                    <a:pt x="752" y="1645"/>
                    <a:pt x="829" y="1513"/>
                  </a:cubicBezTo>
                  <a:cubicBezTo>
                    <a:pt x="912" y="1367"/>
                    <a:pt x="822" y="1181"/>
                    <a:pt x="792" y="1121"/>
                  </a:cubicBezTo>
                  <a:cubicBezTo>
                    <a:pt x="600" y="730"/>
                    <a:pt x="343" y="370"/>
                    <a:pt x="97" y="21"/>
                  </a:cubicBezTo>
                  <a:cubicBezTo>
                    <a:pt x="86" y="8"/>
                    <a:pt x="70" y="0"/>
                    <a:pt x="54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1227;p25">
            <a:extLst>
              <a:ext uri="{FF2B5EF4-FFF2-40B4-BE49-F238E27FC236}">
                <a16:creationId xmlns:a16="http://schemas.microsoft.com/office/drawing/2014/main" id="{A46DC314-89A5-B112-EC14-6824C90CDD9E}"/>
              </a:ext>
            </a:extLst>
          </p:cNvPr>
          <p:cNvGrpSpPr/>
          <p:nvPr/>
        </p:nvGrpSpPr>
        <p:grpSpPr>
          <a:xfrm>
            <a:off x="7183462" y="3303483"/>
            <a:ext cx="1600213" cy="1557484"/>
            <a:chOff x="2212964" y="3095043"/>
            <a:chExt cx="1755847" cy="1649066"/>
          </a:xfrm>
        </p:grpSpPr>
        <p:sp>
          <p:nvSpPr>
            <p:cNvPr id="251" name="Google Shape;1228;p25">
              <a:extLst>
                <a:ext uri="{FF2B5EF4-FFF2-40B4-BE49-F238E27FC236}">
                  <a16:creationId xmlns:a16="http://schemas.microsoft.com/office/drawing/2014/main" id="{AA0172D5-7954-B23C-4911-F0E101435380}"/>
                </a:ext>
              </a:extLst>
            </p:cNvPr>
            <p:cNvSpPr/>
            <p:nvPr/>
          </p:nvSpPr>
          <p:spPr>
            <a:xfrm>
              <a:off x="2467526" y="3095043"/>
              <a:ext cx="1095508" cy="954031"/>
            </a:xfrm>
            <a:custGeom>
              <a:avLst/>
              <a:gdLst/>
              <a:ahLst/>
              <a:cxnLst/>
              <a:rect l="l" t="t" r="r" b="b"/>
              <a:pathLst>
                <a:path w="25197" h="21943" extrusionOk="0">
                  <a:moveTo>
                    <a:pt x="11363" y="0"/>
                  </a:moveTo>
                  <a:cubicBezTo>
                    <a:pt x="10719" y="0"/>
                    <a:pt x="10143" y="219"/>
                    <a:pt x="9414" y="631"/>
                  </a:cubicBezTo>
                  <a:lnTo>
                    <a:pt x="9414" y="634"/>
                  </a:lnTo>
                  <a:cubicBezTo>
                    <a:pt x="9414" y="634"/>
                    <a:pt x="9126" y="575"/>
                    <a:pt x="8705" y="575"/>
                  </a:cubicBezTo>
                  <a:cubicBezTo>
                    <a:pt x="7846" y="575"/>
                    <a:pt x="6439" y="818"/>
                    <a:pt x="5811" y="2294"/>
                  </a:cubicBezTo>
                  <a:cubicBezTo>
                    <a:pt x="4874" y="4493"/>
                    <a:pt x="5482" y="5476"/>
                    <a:pt x="5482" y="5476"/>
                  </a:cubicBezTo>
                  <a:cubicBezTo>
                    <a:pt x="5482" y="5476"/>
                    <a:pt x="3868" y="6154"/>
                    <a:pt x="4453" y="8542"/>
                  </a:cubicBezTo>
                  <a:cubicBezTo>
                    <a:pt x="5039" y="10928"/>
                    <a:pt x="5064" y="11302"/>
                    <a:pt x="4326" y="11747"/>
                  </a:cubicBezTo>
                  <a:cubicBezTo>
                    <a:pt x="3588" y="12192"/>
                    <a:pt x="1881" y="13540"/>
                    <a:pt x="2090" y="15440"/>
                  </a:cubicBezTo>
                  <a:cubicBezTo>
                    <a:pt x="2300" y="17338"/>
                    <a:pt x="3096" y="17270"/>
                    <a:pt x="1506" y="18812"/>
                  </a:cubicBezTo>
                  <a:cubicBezTo>
                    <a:pt x="1" y="20273"/>
                    <a:pt x="1949" y="21942"/>
                    <a:pt x="3253" y="21942"/>
                  </a:cubicBezTo>
                  <a:cubicBezTo>
                    <a:pt x="3328" y="21942"/>
                    <a:pt x="3400" y="21937"/>
                    <a:pt x="3470" y="21926"/>
                  </a:cubicBezTo>
                  <a:cubicBezTo>
                    <a:pt x="4758" y="21714"/>
                    <a:pt x="21557" y="19304"/>
                    <a:pt x="21557" y="19304"/>
                  </a:cubicBezTo>
                  <a:cubicBezTo>
                    <a:pt x="21557" y="19304"/>
                    <a:pt x="25197" y="17914"/>
                    <a:pt x="21230" y="14396"/>
                  </a:cubicBezTo>
                  <a:cubicBezTo>
                    <a:pt x="19967" y="13057"/>
                    <a:pt x="19967" y="13373"/>
                    <a:pt x="19721" y="10215"/>
                  </a:cubicBezTo>
                  <a:cubicBezTo>
                    <a:pt x="19580" y="8751"/>
                    <a:pt x="16632" y="7442"/>
                    <a:pt x="16281" y="6282"/>
                  </a:cubicBezTo>
                  <a:cubicBezTo>
                    <a:pt x="15930" y="5125"/>
                    <a:pt x="15919" y="1720"/>
                    <a:pt x="13835" y="738"/>
                  </a:cubicBezTo>
                  <a:cubicBezTo>
                    <a:pt x="12774" y="237"/>
                    <a:pt x="12032" y="0"/>
                    <a:pt x="113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29;p25">
              <a:extLst>
                <a:ext uri="{FF2B5EF4-FFF2-40B4-BE49-F238E27FC236}">
                  <a16:creationId xmlns:a16="http://schemas.microsoft.com/office/drawing/2014/main" id="{DCFF4FC1-441E-4C60-DB78-AD8C74CB380C}"/>
                </a:ext>
              </a:extLst>
            </p:cNvPr>
            <p:cNvSpPr/>
            <p:nvPr/>
          </p:nvSpPr>
          <p:spPr>
            <a:xfrm>
              <a:off x="2354397" y="3564994"/>
              <a:ext cx="1048074" cy="917119"/>
            </a:xfrm>
            <a:custGeom>
              <a:avLst/>
              <a:gdLst/>
              <a:ahLst/>
              <a:cxnLst/>
              <a:rect l="l" t="t" r="r" b="b"/>
              <a:pathLst>
                <a:path w="24106" h="21094" extrusionOk="0">
                  <a:moveTo>
                    <a:pt x="14837" y="0"/>
                  </a:moveTo>
                  <a:cubicBezTo>
                    <a:pt x="14477" y="0"/>
                    <a:pt x="14167" y="26"/>
                    <a:pt x="13923" y="56"/>
                  </a:cubicBezTo>
                  <a:cubicBezTo>
                    <a:pt x="13923" y="56"/>
                    <a:pt x="10281" y="497"/>
                    <a:pt x="9205" y="1531"/>
                  </a:cubicBezTo>
                  <a:cubicBezTo>
                    <a:pt x="8126" y="2558"/>
                    <a:pt x="6137" y="10888"/>
                    <a:pt x="6137" y="10888"/>
                  </a:cubicBezTo>
                  <a:lnTo>
                    <a:pt x="1737" y="16513"/>
                  </a:lnTo>
                  <a:lnTo>
                    <a:pt x="941" y="17529"/>
                  </a:lnTo>
                  <a:lnTo>
                    <a:pt x="0" y="18734"/>
                  </a:lnTo>
                  <a:lnTo>
                    <a:pt x="2493" y="21094"/>
                  </a:lnTo>
                  <a:lnTo>
                    <a:pt x="3573" y="19810"/>
                  </a:lnTo>
                  <a:lnTo>
                    <a:pt x="4397" y="18824"/>
                  </a:lnTo>
                  <a:lnTo>
                    <a:pt x="9308" y="12959"/>
                  </a:lnTo>
                  <a:lnTo>
                    <a:pt x="10512" y="8269"/>
                  </a:lnTo>
                  <a:lnTo>
                    <a:pt x="10923" y="12274"/>
                  </a:lnTo>
                  <a:cubicBezTo>
                    <a:pt x="10923" y="12274"/>
                    <a:pt x="10136" y="13875"/>
                    <a:pt x="11400" y="14048"/>
                  </a:cubicBezTo>
                  <a:cubicBezTo>
                    <a:pt x="12416" y="14191"/>
                    <a:pt x="17377" y="14205"/>
                    <a:pt x="19266" y="14205"/>
                  </a:cubicBezTo>
                  <a:cubicBezTo>
                    <a:pt x="19721" y="14205"/>
                    <a:pt x="19997" y="14204"/>
                    <a:pt x="19997" y="14204"/>
                  </a:cubicBezTo>
                  <a:cubicBezTo>
                    <a:pt x="21369" y="13365"/>
                    <a:pt x="22734" y="12522"/>
                    <a:pt x="24106" y="11684"/>
                  </a:cubicBezTo>
                  <a:cubicBezTo>
                    <a:pt x="23999" y="11341"/>
                    <a:pt x="23849" y="10877"/>
                    <a:pt x="23656" y="10333"/>
                  </a:cubicBezTo>
                  <a:cubicBezTo>
                    <a:pt x="23164" y="8938"/>
                    <a:pt x="22691" y="7898"/>
                    <a:pt x="22409" y="7242"/>
                  </a:cubicBezTo>
                  <a:cubicBezTo>
                    <a:pt x="20825" y="3589"/>
                    <a:pt x="20308" y="2168"/>
                    <a:pt x="18868" y="1203"/>
                  </a:cubicBezTo>
                  <a:cubicBezTo>
                    <a:pt x="18091" y="683"/>
                    <a:pt x="17267" y="412"/>
                    <a:pt x="17115" y="360"/>
                  </a:cubicBezTo>
                  <a:cubicBezTo>
                    <a:pt x="16259" y="81"/>
                    <a:pt x="15471" y="0"/>
                    <a:pt x="14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30;p25">
              <a:extLst>
                <a:ext uri="{FF2B5EF4-FFF2-40B4-BE49-F238E27FC236}">
                  <a16:creationId xmlns:a16="http://schemas.microsoft.com/office/drawing/2014/main" id="{64F19B1C-7208-65A4-48B8-EA71EBC7ED94}"/>
                </a:ext>
              </a:extLst>
            </p:cNvPr>
            <p:cNvSpPr/>
            <p:nvPr/>
          </p:nvSpPr>
          <p:spPr>
            <a:xfrm>
              <a:off x="2774566" y="3711340"/>
              <a:ext cx="38391" cy="215780"/>
            </a:xfrm>
            <a:custGeom>
              <a:avLst/>
              <a:gdLst/>
              <a:ahLst/>
              <a:cxnLst/>
              <a:rect l="l" t="t" r="r" b="b"/>
              <a:pathLst>
                <a:path w="883" h="4963" extrusionOk="0">
                  <a:moveTo>
                    <a:pt x="594" y="1"/>
                  </a:moveTo>
                  <a:cubicBezTo>
                    <a:pt x="557" y="1"/>
                    <a:pt x="527" y="31"/>
                    <a:pt x="527" y="67"/>
                  </a:cubicBezTo>
                  <a:lnTo>
                    <a:pt x="527" y="1070"/>
                  </a:lnTo>
                  <a:cubicBezTo>
                    <a:pt x="527" y="1218"/>
                    <a:pt x="502" y="1364"/>
                    <a:pt x="452" y="1500"/>
                  </a:cubicBezTo>
                  <a:lnTo>
                    <a:pt x="119" y="2431"/>
                  </a:lnTo>
                  <a:cubicBezTo>
                    <a:pt x="1" y="2759"/>
                    <a:pt x="7" y="3114"/>
                    <a:pt x="140" y="3437"/>
                  </a:cubicBezTo>
                  <a:lnTo>
                    <a:pt x="746" y="4922"/>
                  </a:lnTo>
                  <a:cubicBezTo>
                    <a:pt x="756" y="4948"/>
                    <a:pt x="782" y="4962"/>
                    <a:pt x="808" y="4962"/>
                  </a:cubicBezTo>
                  <a:cubicBezTo>
                    <a:pt x="816" y="4962"/>
                    <a:pt x="825" y="4960"/>
                    <a:pt x="833" y="4958"/>
                  </a:cubicBezTo>
                  <a:cubicBezTo>
                    <a:pt x="865" y="4943"/>
                    <a:pt x="882" y="4905"/>
                    <a:pt x="867" y="4870"/>
                  </a:cubicBezTo>
                  <a:lnTo>
                    <a:pt x="262" y="3388"/>
                  </a:lnTo>
                  <a:cubicBezTo>
                    <a:pt x="142" y="3095"/>
                    <a:pt x="136" y="2771"/>
                    <a:pt x="243" y="2476"/>
                  </a:cubicBezTo>
                  <a:lnTo>
                    <a:pt x="576" y="1545"/>
                  </a:lnTo>
                  <a:cubicBezTo>
                    <a:pt x="632" y="1393"/>
                    <a:pt x="660" y="1233"/>
                    <a:pt x="660" y="1070"/>
                  </a:cubicBezTo>
                  <a:lnTo>
                    <a:pt x="660" y="67"/>
                  </a:lnTo>
                  <a:cubicBezTo>
                    <a:pt x="660" y="31"/>
                    <a:pt x="630" y="1"/>
                    <a:pt x="594" y="1"/>
                  </a:cubicBezTo>
                  <a:close/>
                </a:path>
              </a:pathLst>
            </a:custGeom>
            <a:solidFill>
              <a:srgbClr val="22346F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31;p25">
              <a:extLst>
                <a:ext uri="{FF2B5EF4-FFF2-40B4-BE49-F238E27FC236}">
                  <a16:creationId xmlns:a16="http://schemas.microsoft.com/office/drawing/2014/main" id="{124225C7-AE9B-EFA0-1BA9-4ECC66C28710}"/>
                </a:ext>
              </a:extLst>
            </p:cNvPr>
            <p:cNvSpPr/>
            <p:nvPr/>
          </p:nvSpPr>
          <p:spPr>
            <a:xfrm>
              <a:off x="2212964" y="4395201"/>
              <a:ext cx="219780" cy="268605"/>
            </a:xfrm>
            <a:custGeom>
              <a:avLst/>
              <a:gdLst/>
              <a:ahLst/>
              <a:cxnLst/>
              <a:rect l="l" t="t" r="r" b="b"/>
              <a:pathLst>
                <a:path w="5055" h="6178" extrusionOk="0">
                  <a:moveTo>
                    <a:pt x="3593" y="0"/>
                  </a:moveTo>
                  <a:lnTo>
                    <a:pt x="1441" y="2247"/>
                  </a:lnTo>
                  <a:cubicBezTo>
                    <a:pt x="1441" y="2247"/>
                    <a:pt x="236" y="4481"/>
                    <a:pt x="200" y="4481"/>
                  </a:cubicBezTo>
                  <a:cubicBezTo>
                    <a:pt x="165" y="4481"/>
                    <a:pt x="1" y="6107"/>
                    <a:pt x="1" y="6107"/>
                  </a:cubicBezTo>
                  <a:cubicBezTo>
                    <a:pt x="1" y="6107"/>
                    <a:pt x="34" y="6177"/>
                    <a:pt x="126" y="6177"/>
                  </a:cubicBezTo>
                  <a:cubicBezTo>
                    <a:pt x="215" y="6177"/>
                    <a:pt x="357" y="6113"/>
                    <a:pt x="574" y="5861"/>
                  </a:cubicBezTo>
                  <a:cubicBezTo>
                    <a:pt x="1019" y="5347"/>
                    <a:pt x="1252" y="4447"/>
                    <a:pt x="1252" y="4447"/>
                  </a:cubicBezTo>
                  <a:lnTo>
                    <a:pt x="2960" y="3090"/>
                  </a:lnTo>
                  <a:lnTo>
                    <a:pt x="2960" y="3090"/>
                  </a:lnTo>
                  <a:cubicBezTo>
                    <a:pt x="2960" y="3090"/>
                    <a:pt x="2504" y="4669"/>
                    <a:pt x="2844" y="4761"/>
                  </a:cubicBezTo>
                  <a:cubicBezTo>
                    <a:pt x="2853" y="4764"/>
                    <a:pt x="2862" y="4765"/>
                    <a:pt x="2872" y="4765"/>
                  </a:cubicBezTo>
                  <a:cubicBezTo>
                    <a:pt x="3239" y="4765"/>
                    <a:pt x="4282" y="3090"/>
                    <a:pt x="4282" y="3090"/>
                  </a:cubicBezTo>
                  <a:lnTo>
                    <a:pt x="5055" y="1380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ECA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32;p25">
              <a:extLst>
                <a:ext uri="{FF2B5EF4-FFF2-40B4-BE49-F238E27FC236}">
                  <a16:creationId xmlns:a16="http://schemas.microsoft.com/office/drawing/2014/main" id="{2E5FEC1D-0521-5576-4CC2-BA82C2C9FCFE}"/>
                </a:ext>
              </a:extLst>
            </p:cNvPr>
            <p:cNvSpPr/>
            <p:nvPr/>
          </p:nvSpPr>
          <p:spPr>
            <a:xfrm>
              <a:off x="2988172" y="3766296"/>
              <a:ext cx="271953" cy="231432"/>
            </a:xfrm>
            <a:custGeom>
              <a:avLst/>
              <a:gdLst/>
              <a:ahLst/>
              <a:cxnLst/>
              <a:rect l="l" t="t" r="r" b="b"/>
              <a:pathLst>
                <a:path w="6255" h="5323" extrusionOk="0">
                  <a:moveTo>
                    <a:pt x="4996" y="0"/>
                  </a:moveTo>
                  <a:cubicBezTo>
                    <a:pt x="2279" y="0"/>
                    <a:pt x="105" y="1000"/>
                    <a:pt x="105" y="1000"/>
                  </a:cubicBezTo>
                  <a:cubicBezTo>
                    <a:pt x="1" y="2695"/>
                    <a:pt x="349" y="4559"/>
                    <a:pt x="349" y="4559"/>
                  </a:cubicBezTo>
                  <a:lnTo>
                    <a:pt x="6255" y="5323"/>
                  </a:lnTo>
                  <a:cubicBezTo>
                    <a:pt x="6255" y="5323"/>
                    <a:pt x="6144" y="3902"/>
                    <a:pt x="5827" y="3082"/>
                  </a:cubicBezTo>
                  <a:cubicBezTo>
                    <a:pt x="5512" y="2263"/>
                    <a:pt x="5581" y="16"/>
                    <a:pt x="5581" y="16"/>
                  </a:cubicBezTo>
                  <a:cubicBezTo>
                    <a:pt x="5383" y="5"/>
                    <a:pt x="5188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233;p25">
              <a:extLst>
                <a:ext uri="{FF2B5EF4-FFF2-40B4-BE49-F238E27FC236}">
                  <a16:creationId xmlns:a16="http://schemas.microsoft.com/office/drawing/2014/main" id="{734FC887-AA32-886C-6598-8394CCD38DC3}"/>
                </a:ext>
              </a:extLst>
            </p:cNvPr>
            <p:cNvSpPr/>
            <p:nvPr/>
          </p:nvSpPr>
          <p:spPr>
            <a:xfrm>
              <a:off x="2851782" y="3720948"/>
              <a:ext cx="306779" cy="270257"/>
            </a:xfrm>
            <a:custGeom>
              <a:avLst/>
              <a:gdLst/>
              <a:ahLst/>
              <a:cxnLst/>
              <a:rect l="l" t="t" r="r" b="b"/>
              <a:pathLst>
                <a:path w="7056" h="6216" extrusionOk="0">
                  <a:moveTo>
                    <a:pt x="3316" y="1"/>
                  </a:moveTo>
                  <a:cubicBezTo>
                    <a:pt x="3100" y="1"/>
                    <a:pt x="2879" y="5"/>
                    <a:pt x="2652" y="13"/>
                  </a:cubicBezTo>
                  <a:cubicBezTo>
                    <a:pt x="1661" y="47"/>
                    <a:pt x="771" y="156"/>
                    <a:pt x="1" y="293"/>
                  </a:cubicBezTo>
                  <a:cubicBezTo>
                    <a:pt x="1124" y="2009"/>
                    <a:pt x="1653" y="5677"/>
                    <a:pt x="1653" y="5677"/>
                  </a:cubicBezTo>
                  <a:lnTo>
                    <a:pt x="1655" y="5677"/>
                  </a:lnTo>
                  <a:cubicBezTo>
                    <a:pt x="3454" y="5856"/>
                    <a:pt x="5254" y="6036"/>
                    <a:pt x="7055" y="6216"/>
                  </a:cubicBezTo>
                  <a:cubicBezTo>
                    <a:pt x="6936" y="5358"/>
                    <a:pt x="6694" y="3376"/>
                    <a:pt x="6197" y="2176"/>
                  </a:cubicBezTo>
                  <a:cubicBezTo>
                    <a:pt x="5853" y="1346"/>
                    <a:pt x="5461" y="648"/>
                    <a:pt x="5095" y="86"/>
                  </a:cubicBezTo>
                  <a:cubicBezTo>
                    <a:pt x="4555" y="34"/>
                    <a:pt x="3960" y="1"/>
                    <a:pt x="3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234;p25">
              <a:extLst>
                <a:ext uri="{FF2B5EF4-FFF2-40B4-BE49-F238E27FC236}">
                  <a16:creationId xmlns:a16="http://schemas.microsoft.com/office/drawing/2014/main" id="{A96B4C04-F570-75C2-F6C8-285365828593}"/>
                </a:ext>
              </a:extLst>
            </p:cNvPr>
            <p:cNvSpPr/>
            <p:nvPr/>
          </p:nvSpPr>
          <p:spPr>
            <a:xfrm>
              <a:off x="2822870" y="3744644"/>
              <a:ext cx="306648" cy="240693"/>
            </a:xfrm>
            <a:custGeom>
              <a:avLst/>
              <a:gdLst/>
              <a:ahLst/>
              <a:cxnLst/>
              <a:rect l="l" t="t" r="r" b="b"/>
              <a:pathLst>
                <a:path w="7053" h="5536" extrusionOk="0">
                  <a:moveTo>
                    <a:pt x="4084" y="0"/>
                  </a:moveTo>
                  <a:cubicBezTo>
                    <a:pt x="3754" y="0"/>
                    <a:pt x="3305" y="12"/>
                    <a:pt x="2703" y="48"/>
                  </a:cubicBezTo>
                  <a:cubicBezTo>
                    <a:pt x="895" y="152"/>
                    <a:pt x="0" y="499"/>
                    <a:pt x="0" y="499"/>
                  </a:cubicBezTo>
                  <a:cubicBezTo>
                    <a:pt x="1124" y="2215"/>
                    <a:pt x="1652" y="4997"/>
                    <a:pt x="1652" y="4997"/>
                  </a:cubicBezTo>
                  <a:cubicBezTo>
                    <a:pt x="3452" y="5176"/>
                    <a:pt x="5253" y="5356"/>
                    <a:pt x="7053" y="5536"/>
                  </a:cubicBezTo>
                  <a:cubicBezTo>
                    <a:pt x="6935" y="4686"/>
                    <a:pt x="6695" y="3589"/>
                    <a:pt x="6195" y="2380"/>
                  </a:cubicBezTo>
                  <a:cubicBezTo>
                    <a:pt x="5801" y="1430"/>
                    <a:pt x="5345" y="651"/>
                    <a:pt x="4932" y="48"/>
                  </a:cubicBezTo>
                  <a:cubicBezTo>
                    <a:pt x="4932" y="48"/>
                    <a:pt x="4745" y="0"/>
                    <a:pt x="4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235;p25">
              <a:extLst>
                <a:ext uri="{FF2B5EF4-FFF2-40B4-BE49-F238E27FC236}">
                  <a16:creationId xmlns:a16="http://schemas.microsoft.com/office/drawing/2014/main" id="{63946094-AE33-76BE-F404-D762562DC9B0}"/>
                </a:ext>
              </a:extLst>
            </p:cNvPr>
            <p:cNvSpPr/>
            <p:nvPr/>
          </p:nvSpPr>
          <p:spPr>
            <a:xfrm>
              <a:off x="2768609" y="3881946"/>
              <a:ext cx="140433" cy="187041"/>
            </a:xfrm>
            <a:custGeom>
              <a:avLst/>
              <a:gdLst/>
              <a:ahLst/>
              <a:cxnLst/>
              <a:rect l="l" t="t" r="r" b="b"/>
              <a:pathLst>
                <a:path w="3230" h="4302" extrusionOk="0">
                  <a:moveTo>
                    <a:pt x="1283" y="1"/>
                  </a:moveTo>
                  <a:cubicBezTo>
                    <a:pt x="985" y="116"/>
                    <a:pt x="688" y="230"/>
                    <a:pt x="390" y="343"/>
                  </a:cubicBezTo>
                  <a:cubicBezTo>
                    <a:pt x="112" y="431"/>
                    <a:pt x="1" y="700"/>
                    <a:pt x="76" y="854"/>
                  </a:cubicBezTo>
                  <a:cubicBezTo>
                    <a:pt x="125" y="957"/>
                    <a:pt x="259" y="1021"/>
                    <a:pt x="409" y="1021"/>
                  </a:cubicBezTo>
                  <a:cubicBezTo>
                    <a:pt x="423" y="1021"/>
                    <a:pt x="437" y="1020"/>
                    <a:pt x="450" y="1019"/>
                  </a:cubicBezTo>
                  <a:lnTo>
                    <a:pt x="450" y="1019"/>
                  </a:lnTo>
                  <a:lnTo>
                    <a:pt x="281" y="2196"/>
                  </a:lnTo>
                  <a:lnTo>
                    <a:pt x="485" y="2958"/>
                  </a:lnTo>
                  <a:cubicBezTo>
                    <a:pt x="564" y="3259"/>
                    <a:pt x="769" y="3527"/>
                    <a:pt x="1062" y="3636"/>
                  </a:cubicBezTo>
                  <a:cubicBezTo>
                    <a:pt x="1133" y="3662"/>
                    <a:pt x="1196" y="3675"/>
                    <a:pt x="1248" y="3675"/>
                  </a:cubicBezTo>
                  <a:cubicBezTo>
                    <a:pt x="1299" y="3675"/>
                    <a:pt x="1340" y="3663"/>
                    <a:pt x="1366" y="3638"/>
                  </a:cubicBezTo>
                  <a:cubicBezTo>
                    <a:pt x="1462" y="3546"/>
                    <a:pt x="1400" y="3268"/>
                    <a:pt x="1229" y="2986"/>
                  </a:cubicBezTo>
                  <a:lnTo>
                    <a:pt x="1229" y="2986"/>
                  </a:lnTo>
                  <a:cubicBezTo>
                    <a:pt x="1351" y="3176"/>
                    <a:pt x="1533" y="3414"/>
                    <a:pt x="1794" y="3636"/>
                  </a:cubicBezTo>
                  <a:cubicBezTo>
                    <a:pt x="2340" y="4100"/>
                    <a:pt x="2924" y="4248"/>
                    <a:pt x="3230" y="4302"/>
                  </a:cubicBezTo>
                  <a:lnTo>
                    <a:pt x="3230" y="1687"/>
                  </a:lnTo>
                  <a:lnTo>
                    <a:pt x="1283" y="1"/>
                  </a:lnTo>
                  <a:close/>
                </a:path>
              </a:pathLst>
            </a:custGeom>
            <a:solidFill>
              <a:srgbClr val="FECA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236;p25">
              <a:extLst>
                <a:ext uri="{FF2B5EF4-FFF2-40B4-BE49-F238E27FC236}">
                  <a16:creationId xmlns:a16="http://schemas.microsoft.com/office/drawing/2014/main" id="{A018FA4A-0E83-F1BC-3E59-A004598FD3AC}"/>
                </a:ext>
              </a:extLst>
            </p:cNvPr>
            <p:cNvSpPr/>
            <p:nvPr/>
          </p:nvSpPr>
          <p:spPr>
            <a:xfrm>
              <a:off x="2616177" y="4035205"/>
              <a:ext cx="56956" cy="35347"/>
            </a:xfrm>
            <a:custGeom>
              <a:avLst/>
              <a:gdLst/>
              <a:ahLst/>
              <a:cxnLst/>
              <a:rect l="l" t="t" r="r" b="b"/>
              <a:pathLst>
                <a:path w="1310" h="813" extrusionOk="0">
                  <a:moveTo>
                    <a:pt x="75" y="1"/>
                  </a:moveTo>
                  <a:cubicBezTo>
                    <a:pt x="52" y="1"/>
                    <a:pt x="31" y="13"/>
                    <a:pt x="19" y="34"/>
                  </a:cubicBezTo>
                  <a:cubicBezTo>
                    <a:pt x="0" y="66"/>
                    <a:pt x="11" y="107"/>
                    <a:pt x="43" y="124"/>
                  </a:cubicBezTo>
                  <a:lnTo>
                    <a:pt x="1200" y="802"/>
                  </a:lnTo>
                  <a:cubicBezTo>
                    <a:pt x="1211" y="809"/>
                    <a:pt x="1222" y="813"/>
                    <a:pt x="1233" y="813"/>
                  </a:cubicBezTo>
                  <a:lnTo>
                    <a:pt x="1233" y="811"/>
                  </a:lnTo>
                  <a:cubicBezTo>
                    <a:pt x="1256" y="811"/>
                    <a:pt x="1277" y="800"/>
                    <a:pt x="1290" y="779"/>
                  </a:cubicBezTo>
                  <a:cubicBezTo>
                    <a:pt x="1310" y="749"/>
                    <a:pt x="1299" y="708"/>
                    <a:pt x="1267" y="689"/>
                  </a:cubicBezTo>
                  <a:lnTo>
                    <a:pt x="109" y="11"/>
                  </a:lnTo>
                  <a:cubicBezTo>
                    <a:pt x="98" y="4"/>
                    <a:pt x="87" y="1"/>
                    <a:pt x="75" y="1"/>
                  </a:cubicBezTo>
                  <a:close/>
                </a:path>
              </a:pathLst>
            </a:custGeom>
            <a:solidFill>
              <a:srgbClr val="22346F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237;p25">
              <a:extLst>
                <a:ext uri="{FF2B5EF4-FFF2-40B4-BE49-F238E27FC236}">
                  <a16:creationId xmlns:a16="http://schemas.microsoft.com/office/drawing/2014/main" id="{8FE23B8F-35D1-C164-14BF-E0EE6FE98513}"/>
                </a:ext>
              </a:extLst>
            </p:cNvPr>
            <p:cNvSpPr/>
            <p:nvPr/>
          </p:nvSpPr>
          <p:spPr>
            <a:xfrm>
              <a:off x="2905303" y="3952772"/>
              <a:ext cx="499602" cy="238258"/>
            </a:xfrm>
            <a:custGeom>
              <a:avLst/>
              <a:gdLst/>
              <a:ahLst/>
              <a:cxnLst/>
              <a:rect l="l" t="t" r="r" b="b"/>
              <a:pathLst>
                <a:path w="11491" h="5480" extrusionOk="0">
                  <a:moveTo>
                    <a:pt x="88" y="0"/>
                  </a:moveTo>
                  <a:lnTo>
                    <a:pt x="0" y="3509"/>
                  </a:lnTo>
                  <a:cubicBezTo>
                    <a:pt x="0" y="3509"/>
                    <a:pt x="509" y="3672"/>
                    <a:pt x="1293" y="3903"/>
                  </a:cubicBezTo>
                  <a:cubicBezTo>
                    <a:pt x="1667" y="4014"/>
                    <a:pt x="2108" y="4145"/>
                    <a:pt x="2585" y="4273"/>
                  </a:cubicBezTo>
                  <a:cubicBezTo>
                    <a:pt x="4572" y="4827"/>
                    <a:pt x="7198" y="5479"/>
                    <a:pt x="8564" y="5479"/>
                  </a:cubicBezTo>
                  <a:cubicBezTo>
                    <a:pt x="8722" y="5479"/>
                    <a:pt x="8863" y="5471"/>
                    <a:pt x="8985" y="5452"/>
                  </a:cubicBezTo>
                  <a:cubicBezTo>
                    <a:pt x="10927" y="5144"/>
                    <a:pt x="11490" y="3950"/>
                    <a:pt x="11490" y="3203"/>
                  </a:cubicBezTo>
                  <a:cubicBezTo>
                    <a:pt x="11490" y="2454"/>
                    <a:pt x="11116" y="1427"/>
                    <a:pt x="7955" y="1006"/>
                  </a:cubicBezTo>
                  <a:cubicBezTo>
                    <a:pt x="6263" y="781"/>
                    <a:pt x="4121" y="505"/>
                    <a:pt x="2497" y="300"/>
                  </a:cubicBezTo>
                  <a:cubicBezTo>
                    <a:pt x="2009" y="240"/>
                    <a:pt x="1569" y="186"/>
                    <a:pt x="1201" y="139"/>
                  </a:cubicBezTo>
                  <a:cubicBezTo>
                    <a:pt x="516" y="51"/>
                    <a:pt x="88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238;p25">
              <a:extLst>
                <a:ext uri="{FF2B5EF4-FFF2-40B4-BE49-F238E27FC236}">
                  <a16:creationId xmlns:a16="http://schemas.microsoft.com/office/drawing/2014/main" id="{969AB511-B945-D646-4716-F2F40E01363F}"/>
                </a:ext>
              </a:extLst>
            </p:cNvPr>
            <p:cNvSpPr/>
            <p:nvPr/>
          </p:nvSpPr>
          <p:spPr>
            <a:xfrm>
              <a:off x="2395310" y="4282898"/>
              <a:ext cx="150302" cy="143433"/>
            </a:xfrm>
            <a:custGeom>
              <a:avLst/>
              <a:gdLst/>
              <a:ahLst/>
              <a:cxnLst/>
              <a:rect l="l" t="t" r="r" b="b"/>
              <a:pathLst>
                <a:path w="3457" h="3299" extrusionOk="0">
                  <a:moveTo>
                    <a:pt x="796" y="1"/>
                  </a:moveTo>
                  <a:lnTo>
                    <a:pt x="0" y="1017"/>
                  </a:lnTo>
                  <a:lnTo>
                    <a:pt x="2632" y="3298"/>
                  </a:lnTo>
                  <a:lnTo>
                    <a:pt x="3456" y="2314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239;p25">
              <a:extLst>
                <a:ext uri="{FF2B5EF4-FFF2-40B4-BE49-F238E27FC236}">
                  <a16:creationId xmlns:a16="http://schemas.microsoft.com/office/drawing/2014/main" id="{31299445-4ED0-9C33-8D00-1ABA3D736FC8}"/>
                </a:ext>
              </a:extLst>
            </p:cNvPr>
            <p:cNvSpPr/>
            <p:nvPr/>
          </p:nvSpPr>
          <p:spPr>
            <a:xfrm>
              <a:off x="2957564" y="3958685"/>
              <a:ext cx="60130" cy="179867"/>
            </a:xfrm>
            <a:custGeom>
              <a:avLst/>
              <a:gdLst/>
              <a:ahLst/>
              <a:cxnLst/>
              <a:rect l="l" t="t" r="r" b="b"/>
              <a:pathLst>
                <a:path w="1383" h="4137" extrusionOk="0">
                  <a:moveTo>
                    <a:pt x="1" y="1"/>
                  </a:moveTo>
                  <a:lnTo>
                    <a:pt x="91" y="3767"/>
                  </a:lnTo>
                  <a:cubicBezTo>
                    <a:pt x="465" y="3878"/>
                    <a:pt x="906" y="4006"/>
                    <a:pt x="1383" y="4137"/>
                  </a:cubicBezTo>
                  <a:lnTo>
                    <a:pt x="1295" y="164"/>
                  </a:lnTo>
                  <a:cubicBezTo>
                    <a:pt x="807" y="104"/>
                    <a:pt x="367" y="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240;p25">
              <a:extLst>
                <a:ext uri="{FF2B5EF4-FFF2-40B4-BE49-F238E27FC236}">
                  <a16:creationId xmlns:a16="http://schemas.microsoft.com/office/drawing/2014/main" id="{6767CD1B-F290-01AD-7CB4-B314D2699EA3}"/>
                </a:ext>
              </a:extLst>
            </p:cNvPr>
            <p:cNvSpPr/>
            <p:nvPr/>
          </p:nvSpPr>
          <p:spPr>
            <a:xfrm>
              <a:off x="2927520" y="4109074"/>
              <a:ext cx="269823" cy="74999"/>
            </a:xfrm>
            <a:custGeom>
              <a:avLst/>
              <a:gdLst/>
              <a:ahLst/>
              <a:cxnLst/>
              <a:rect l="l" t="t" r="r" b="b"/>
              <a:pathLst>
                <a:path w="6206" h="1725" extrusionOk="0">
                  <a:moveTo>
                    <a:pt x="77" y="1"/>
                  </a:moveTo>
                  <a:cubicBezTo>
                    <a:pt x="46" y="1"/>
                    <a:pt x="18" y="19"/>
                    <a:pt x="9" y="49"/>
                  </a:cubicBezTo>
                  <a:cubicBezTo>
                    <a:pt x="1" y="85"/>
                    <a:pt x="22" y="122"/>
                    <a:pt x="56" y="130"/>
                  </a:cubicBezTo>
                  <a:lnTo>
                    <a:pt x="6116" y="1722"/>
                  </a:lnTo>
                  <a:cubicBezTo>
                    <a:pt x="6120" y="1722"/>
                    <a:pt x="6126" y="1724"/>
                    <a:pt x="6131" y="1724"/>
                  </a:cubicBezTo>
                  <a:cubicBezTo>
                    <a:pt x="6161" y="1724"/>
                    <a:pt x="6186" y="1705"/>
                    <a:pt x="6195" y="1675"/>
                  </a:cubicBezTo>
                  <a:cubicBezTo>
                    <a:pt x="6206" y="1639"/>
                    <a:pt x="6184" y="1604"/>
                    <a:pt x="6148" y="1594"/>
                  </a:cubicBezTo>
                  <a:lnTo>
                    <a:pt x="90" y="2"/>
                  </a:lnTo>
                  <a:cubicBezTo>
                    <a:pt x="86" y="1"/>
                    <a:pt x="81" y="1"/>
                    <a:pt x="77" y="1"/>
                  </a:cubicBezTo>
                  <a:close/>
                </a:path>
              </a:pathLst>
            </a:custGeom>
            <a:solidFill>
              <a:srgbClr val="22346F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241;p25">
              <a:extLst>
                <a:ext uri="{FF2B5EF4-FFF2-40B4-BE49-F238E27FC236}">
                  <a16:creationId xmlns:a16="http://schemas.microsoft.com/office/drawing/2014/main" id="{2757EE51-D4D9-CB9E-9C0C-61D764A64B80}"/>
                </a:ext>
              </a:extLst>
            </p:cNvPr>
            <p:cNvSpPr/>
            <p:nvPr/>
          </p:nvSpPr>
          <p:spPr>
            <a:xfrm>
              <a:off x="3256951" y="3994858"/>
              <a:ext cx="64956" cy="17956"/>
            </a:xfrm>
            <a:custGeom>
              <a:avLst/>
              <a:gdLst/>
              <a:ahLst/>
              <a:cxnLst/>
              <a:rect l="l" t="t" r="r" b="b"/>
              <a:pathLst>
                <a:path w="1494" h="413" extrusionOk="0">
                  <a:moveTo>
                    <a:pt x="73" y="0"/>
                  </a:moveTo>
                  <a:cubicBezTo>
                    <a:pt x="43" y="0"/>
                    <a:pt x="14" y="21"/>
                    <a:pt x="9" y="53"/>
                  </a:cubicBezTo>
                  <a:cubicBezTo>
                    <a:pt x="0" y="87"/>
                    <a:pt x="24" y="123"/>
                    <a:pt x="60" y="130"/>
                  </a:cubicBezTo>
                  <a:lnTo>
                    <a:pt x="1408" y="412"/>
                  </a:lnTo>
                  <a:lnTo>
                    <a:pt x="1421" y="412"/>
                  </a:lnTo>
                  <a:cubicBezTo>
                    <a:pt x="1451" y="412"/>
                    <a:pt x="1479" y="391"/>
                    <a:pt x="1485" y="361"/>
                  </a:cubicBezTo>
                  <a:cubicBezTo>
                    <a:pt x="1494" y="324"/>
                    <a:pt x="1470" y="290"/>
                    <a:pt x="1434" y="282"/>
                  </a:cubicBezTo>
                  <a:lnTo>
                    <a:pt x="86" y="1"/>
                  </a:lnTo>
                  <a:cubicBezTo>
                    <a:pt x="82" y="1"/>
                    <a:pt x="78" y="0"/>
                    <a:pt x="73" y="0"/>
                  </a:cubicBezTo>
                  <a:close/>
                </a:path>
              </a:pathLst>
            </a:custGeom>
            <a:solidFill>
              <a:srgbClr val="22346F">
                <a:alpha val="2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242;p25">
              <a:extLst>
                <a:ext uri="{FF2B5EF4-FFF2-40B4-BE49-F238E27FC236}">
                  <a16:creationId xmlns:a16="http://schemas.microsoft.com/office/drawing/2014/main" id="{C336489E-9909-FD26-D94D-0E27DAE7DF2C}"/>
                </a:ext>
              </a:extLst>
            </p:cNvPr>
            <p:cNvSpPr/>
            <p:nvPr/>
          </p:nvSpPr>
          <p:spPr>
            <a:xfrm>
              <a:off x="2811348" y="3972076"/>
              <a:ext cx="17130" cy="45739"/>
            </a:xfrm>
            <a:custGeom>
              <a:avLst/>
              <a:gdLst/>
              <a:ahLst/>
              <a:cxnLst/>
              <a:rect l="l" t="t" r="r" b="b"/>
              <a:pathLst>
                <a:path w="394" h="1052" extrusionOk="0">
                  <a:moveTo>
                    <a:pt x="52" y="1"/>
                  </a:moveTo>
                  <a:cubicBezTo>
                    <a:pt x="50" y="1"/>
                    <a:pt x="49" y="1"/>
                    <a:pt x="47" y="1"/>
                  </a:cubicBezTo>
                  <a:cubicBezTo>
                    <a:pt x="19" y="5"/>
                    <a:pt x="0" y="29"/>
                    <a:pt x="4" y="57"/>
                  </a:cubicBezTo>
                  <a:cubicBezTo>
                    <a:pt x="45" y="393"/>
                    <a:pt x="141" y="718"/>
                    <a:pt x="293" y="1024"/>
                  </a:cubicBezTo>
                  <a:cubicBezTo>
                    <a:pt x="302" y="1041"/>
                    <a:pt x="319" y="1050"/>
                    <a:pt x="338" y="1050"/>
                  </a:cubicBezTo>
                  <a:lnTo>
                    <a:pt x="338" y="1052"/>
                  </a:lnTo>
                  <a:cubicBezTo>
                    <a:pt x="345" y="1052"/>
                    <a:pt x="353" y="1050"/>
                    <a:pt x="360" y="1045"/>
                  </a:cubicBezTo>
                  <a:cubicBezTo>
                    <a:pt x="383" y="1032"/>
                    <a:pt x="394" y="1005"/>
                    <a:pt x="381" y="979"/>
                  </a:cubicBezTo>
                  <a:cubicBezTo>
                    <a:pt x="235" y="684"/>
                    <a:pt x="141" y="369"/>
                    <a:pt x="101" y="44"/>
                  </a:cubicBezTo>
                  <a:cubicBezTo>
                    <a:pt x="99" y="20"/>
                    <a:pt x="79" y="1"/>
                    <a:pt x="52" y="1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243;p25">
              <a:extLst>
                <a:ext uri="{FF2B5EF4-FFF2-40B4-BE49-F238E27FC236}">
                  <a16:creationId xmlns:a16="http://schemas.microsoft.com/office/drawing/2014/main" id="{2BA75ECA-FBFF-B457-7D5E-0ACBDA5F3528}"/>
                </a:ext>
              </a:extLst>
            </p:cNvPr>
            <p:cNvSpPr/>
            <p:nvPr/>
          </p:nvSpPr>
          <p:spPr>
            <a:xfrm>
              <a:off x="2783348" y="3916424"/>
              <a:ext cx="34347" cy="11913"/>
            </a:xfrm>
            <a:custGeom>
              <a:avLst/>
              <a:gdLst/>
              <a:ahLst/>
              <a:cxnLst/>
              <a:rect l="l" t="t" r="r" b="b"/>
              <a:pathLst>
                <a:path w="790" h="274" extrusionOk="0">
                  <a:moveTo>
                    <a:pt x="734" y="0"/>
                  </a:moveTo>
                  <a:cubicBezTo>
                    <a:pt x="728" y="0"/>
                    <a:pt x="723" y="1"/>
                    <a:pt x="717" y="4"/>
                  </a:cubicBezTo>
                  <a:cubicBezTo>
                    <a:pt x="499" y="83"/>
                    <a:pt x="274" y="141"/>
                    <a:pt x="45" y="175"/>
                  </a:cubicBezTo>
                  <a:cubicBezTo>
                    <a:pt x="17" y="179"/>
                    <a:pt x="0" y="205"/>
                    <a:pt x="4" y="233"/>
                  </a:cubicBezTo>
                  <a:cubicBezTo>
                    <a:pt x="6" y="256"/>
                    <a:pt x="28" y="273"/>
                    <a:pt x="51" y="273"/>
                  </a:cubicBezTo>
                  <a:lnTo>
                    <a:pt x="60" y="273"/>
                  </a:lnTo>
                  <a:cubicBezTo>
                    <a:pt x="295" y="237"/>
                    <a:pt x="526" y="177"/>
                    <a:pt x="751" y="96"/>
                  </a:cubicBezTo>
                  <a:cubicBezTo>
                    <a:pt x="777" y="87"/>
                    <a:pt x="790" y="59"/>
                    <a:pt x="781" y="34"/>
                  </a:cubicBezTo>
                  <a:cubicBezTo>
                    <a:pt x="773" y="14"/>
                    <a:pt x="754" y="0"/>
                    <a:pt x="734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244;p25">
              <a:extLst>
                <a:ext uri="{FF2B5EF4-FFF2-40B4-BE49-F238E27FC236}">
                  <a16:creationId xmlns:a16="http://schemas.microsoft.com/office/drawing/2014/main" id="{5A411DE6-BBAE-6946-5B33-9AA235585E22}"/>
                </a:ext>
              </a:extLst>
            </p:cNvPr>
            <p:cNvSpPr/>
            <p:nvPr/>
          </p:nvSpPr>
          <p:spPr>
            <a:xfrm>
              <a:off x="2837087" y="3475517"/>
              <a:ext cx="236606" cy="176867"/>
            </a:xfrm>
            <a:custGeom>
              <a:avLst/>
              <a:gdLst/>
              <a:ahLst/>
              <a:cxnLst/>
              <a:rect l="l" t="t" r="r" b="b"/>
              <a:pathLst>
                <a:path w="5442" h="4068" extrusionOk="0">
                  <a:moveTo>
                    <a:pt x="3944" y="0"/>
                  </a:moveTo>
                  <a:lnTo>
                    <a:pt x="656" y="1879"/>
                  </a:lnTo>
                  <a:lnTo>
                    <a:pt x="959" y="2504"/>
                  </a:lnTo>
                  <a:cubicBezTo>
                    <a:pt x="942" y="2517"/>
                    <a:pt x="880" y="2564"/>
                    <a:pt x="801" y="2634"/>
                  </a:cubicBezTo>
                  <a:cubicBezTo>
                    <a:pt x="521" y="2872"/>
                    <a:pt x="1" y="3383"/>
                    <a:pt x="144" y="3730"/>
                  </a:cubicBezTo>
                  <a:cubicBezTo>
                    <a:pt x="234" y="3959"/>
                    <a:pt x="581" y="4017"/>
                    <a:pt x="726" y="4044"/>
                  </a:cubicBezTo>
                  <a:cubicBezTo>
                    <a:pt x="816" y="4060"/>
                    <a:pt x="912" y="4067"/>
                    <a:pt x="1012" y="4067"/>
                  </a:cubicBezTo>
                  <a:cubicBezTo>
                    <a:pt x="2408" y="4067"/>
                    <a:pt x="4725" y="2669"/>
                    <a:pt x="5442" y="2226"/>
                  </a:cubicBezTo>
                  <a:lnTo>
                    <a:pt x="5440" y="2226"/>
                  </a:lnTo>
                  <a:lnTo>
                    <a:pt x="4460" y="1879"/>
                  </a:lnTo>
                  <a:lnTo>
                    <a:pt x="4263" y="1162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rgbClr val="FECA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245;p25">
              <a:extLst>
                <a:ext uri="{FF2B5EF4-FFF2-40B4-BE49-F238E27FC236}">
                  <a16:creationId xmlns:a16="http://schemas.microsoft.com/office/drawing/2014/main" id="{CFD3C6F7-5A60-D0F3-6DB4-9D97934EF7FF}"/>
                </a:ext>
              </a:extLst>
            </p:cNvPr>
            <p:cNvSpPr/>
            <p:nvPr/>
          </p:nvSpPr>
          <p:spPr>
            <a:xfrm>
              <a:off x="2865565" y="3475517"/>
              <a:ext cx="156868" cy="114564"/>
            </a:xfrm>
            <a:custGeom>
              <a:avLst/>
              <a:gdLst/>
              <a:ahLst/>
              <a:cxnLst/>
              <a:rect l="l" t="t" r="r" b="b"/>
              <a:pathLst>
                <a:path w="3608" h="2635" extrusionOk="0">
                  <a:moveTo>
                    <a:pt x="3289" y="0"/>
                  </a:moveTo>
                  <a:lnTo>
                    <a:pt x="1" y="1879"/>
                  </a:lnTo>
                  <a:lnTo>
                    <a:pt x="304" y="2504"/>
                  </a:lnTo>
                  <a:cubicBezTo>
                    <a:pt x="287" y="2517"/>
                    <a:pt x="225" y="2564"/>
                    <a:pt x="146" y="2634"/>
                  </a:cubicBezTo>
                  <a:cubicBezTo>
                    <a:pt x="689" y="2592"/>
                    <a:pt x="1404" y="2390"/>
                    <a:pt x="2144" y="2052"/>
                  </a:cubicBezTo>
                  <a:cubicBezTo>
                    <a:pt x="2726" y="1783"/>
                    <a:pt x="3234" y="1473"/>
                    <a:pt x="3608" y="1162"/>
                  </a:cubicBezTo>
                  <a:lnTo>
                    <a:pt x="3289" y="0"/>
                  </a:lnTo>
                  <a:close/>
                </a:path>
              </a:pathLst>
            </a:custGeom>
            <a:solidFill>
              <a:srgbClr val="EE8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246;p25">
              <a:extLst>
                <a:ext uri="{FF2B5EF4-FFF2-40B4-BE49-F238E27FC236}">
                  <a16:creationId xmlns:a16="http://schemas.microsoft.com/office/drawing/2014/main" id="{0410D40C-1019-621D-15A0-04AD98C8834D}"/>
                </a:ext>
              </a:extLst>
            </p:cNvPr>
            <p:cNvSpPr/>
            <p:nvPr/>
          </p:nvSpPr>
          <p:spPr>
            <a:xfrm>
              <a:off x="2744262" y="3345432"/>
              <a:ext cx="55130" cy="97694"/>
            </a:xfrm>
            <a:custGeom>
              <a:avLst/>
              <a:gdLst/>
              <a:ahLst/>
              <a:cxnLst/>
              <a:rect l="l" t="t" r="r" b="b"/>
              <a:pathLst>
                <a:path w="1268" h="2247" extrusionOk="0">
                  <a:moveTo>
                    <a:pt x="715" y="1"/>
                  </a:moveTo>
                  <a:cubicBezTo>
                    <a:pt x="710" y="1"/>
                    <a:pt x="705" y="1"/>
                    <a:pt x="700" y="1"/>
                  </a:cubicBezTo>
                  <a:cubicBezTo>
                    <a:pt x="326" y="25"/>
                    <a:pt x="0" y="639"/>
                    <a:pt x="124" y="1296"/>
                  </a:cubicBezTo>
                  <a:cubicBezTo>
                    <a:pt x="246" y="1955"/>
                    <a:pt x="430" y="2164"/>
                    <a:pt x="852" y="2244"/>
                  </a:cubicBezTo>
                  <a:cubicBezTo>
                    <a:pt x="862" y="2246"/>
                    <a:pt x="872" y="2246"/>
                    <a:pt x="882" y="2246"/>
                  </a:cubicBezTo>
                  <a:cubicBezTo>
                    <a:pt x="1268" y="2246"/>
                    <a:pt x="1152" y="761"/>
                    <a:pt x="1152" y="761"/>
                  </a:cubicBezTo>
                  <a:cubicBezTo>
                    <a:pt x="1152" y="761"/>
                    <a:pt x="1074" y="1"/>
                    <a:pt x="715" y="1"/>
                  </a:cubicBezTo>
                  <a:close/>
                </a:path>
              </a:pathLst>
            </a:custGeom>
            <a:solidFill>
              <a:srgbClr val="FECA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247;p25">
              <a:extLst>
                <a:ext uri="{FF2B5EF4-FFF2-40B4-BE49-F238E27FC236}">
                  <a16:creationId xmlns:a16="http://schemas.microsoft.com/office/drawing/2014/main" id="{7E99F66A-4730-A766-B05E-C9CB09A4F178}"/>
                </a:ext>
              </a:extLst>
            </p:cNvPr>
            <p:cNvSpPr/>
            <p:nvPr/>
          </p:nvSpPr>
          <p:spPr>
            <a:xfrm>
              <a:off x="2770696" y="3252998"/>
              <a:ext cx="303300" cy="306344"/>
            </a:xfrm>
            <a:custGeom>
              <a:avLst/>
              <a:gdLst/>
              <a:ahLst/>
              <a:cxnLst/>
              <a:rect l="l" t="t" r="r" b="b"/>
              <a:pathLst>
                <a:path w="6976" h="7046" extrusionOk="0">
                  <a:moveTo>
                    <a:pt x="1111" y="0"/>
                  </a:moveTo>
                  <a:cubicBezTo>
                    <a:pt x="1111" y="0"/>
                    <a:pt x="218" y="595"/>
                    <a:pt x="79" y="2266"/>
                  </a:cubicBezTo>
                  <a:cubicBezTo>
                    <a:pt x="41" y="2746"/>
                    <a:pt x="0" y="3321"/>
                    <a:pt x="9" y="3903"/>
                  </a:cubicBezTo>
                  <a:cubicBezTo>
                    <a:pt x="13" y="4451"/>
                    <a:pt x="56" y="5007"/>
                    <a:pt x="163" y="5495"/>
                  </a:cubicBezTo>
                  <a:cubicBezTo>
                    <a:pt x="336" y="6295"/>
                    <a:pt x="689" y="6914"/>
                    <a:pt x="1359" y="7021"/>
                  </a:cubicBezTo>
                  <a:cubicBezTo>
                    <a:pt x="1465" y="7038"/>
                    <a:pt x="1574" y="7046"/>
                    <a:pt x="1684" y="7046"/>
                  </a:cubicBezTo>
                  <a:cubicBezTo>
                    <a:pt x="3146" y="7046"/>
                    <a:pt x="4919" y="5653"/>
                    <a:pt x="4919" y="5653"/>
                  </a:cubicBezTo>
                  <a:cubicBezTo>
                    <a:pt x="4919" y="5653"/>
                    <a:pt x="5115" y="5823"/>
                    <a:pt x="5414" y="5823"/>
                  </a:cubicBezTo>
                  <a:cubicBezTo>
                    <a:pt x="5484" y="5823"/>
                    <a:pt x="5560" y="5814"/>
                    <a:pt x="5640" y="5790"/>
                  </a:cubicBezTo>
                  <a:cubicBezTo>
                    <a:pt x="6062" y="5668"/>
                    <a:pt x="6975" y="5018"/>
                    <a:pt x="6849" y="4267"/>
                  </a:cubicBezTo>
                  <a:cubicBezTo>
                    <a:pt x="6779" y="3829"/>
                    <a:pt x="6574" y="3644"/>
                    <a:pt x="6291" y="3644"/>
                  </a:cubicBezTo>
                  <a:cubicBezTo>
                    <a:pt x="6085" y="3644"/>
                    <a:pt x="5838" y="3742"/>
                    <a:pt x="5570" y="3912"/>
                  </a:cubicBezTo>
                  <a:lnTo>
                    <a:pt x="4941" y="4318"/>
                  </a:lnTo>
                  <a:lnTo>
                    <a:pt x="4870" y="2912"/>
                  </a:lnTo>
                  <a:cubicBezTo>
                    <a:pt x="4870" y="2912"/>
                    <a:pt x="3884" y="2074"/>
                    <a:pt x="3657" y="1231"/>
                  </a:cubicBezTo>
                  <a:cubicBezTo>
                    <a:pt x="3657" y="1231"/>
                    <a:pt x="2112" y="1124"/>
                    <a:pt x="1111" y="0"/>
                  </a:cubicBezTo>
                  <a:close/>
                </a:path>
              </a:pathLst>
            </a:custGeom>
            <a:solidFill>
              <a:srgbClr val="FECA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248;p25">
              <a:extLst>
                <a:ext uri="{FF2B5EF4-FFF2-40B4-BE49-F238E27FC236}">
                  <a16:creationId xmlns:a16="http://schemas.microsoft.com/office/drawing/2014/main" id="{BD3D09D6-1BCD-A042-D01A-B5692762D7B8}"/>
                </a:ext>
              </a:extLst>
            </p:cNvPr>
            <p:cNvSpPr/>
            <p:nvPr/>
          </p:nvSpPr>
          <p:spPr>
            <a:xfrm>
              <a:off x="2796740" y="3368692"/>
              <a:ext cx="15000" cy="17695"/>
            </a:xfrm>
            <a:custGeom>
              <a:avLst/>
              <a:gdLst/>
              <a:ahLst/>
              <a:cxnLst/>
              <a:rect l="l" t="t" r="r" b="b"/>
              <a:pathLst>
                <a:path w="345" h="407" extrusionOk="0">
                  <a:moveTo>
                    <a:pt x="179" y="0"/>
                  </a:moveTo>
                  <a:cubicBezTo>
                    <a:pt x="96" y="0"/>
                    <a:pt x="23" y="80"/>
                    <a:pt x="11" y="185"/>
                  </a:cubicBezTo>
                  <a:cubicBezTo>
                    <a:pt x="0" y="296"/>
                    <a:pt x="62" y="395"/>
                    <a:pt x="150" y="406"/>
                  </a:cubicBezTo>
                  <a:cubicBezTo>
                    <a:pt x="154" y="406"/>
                    <a:pt x="158" y="406"/>
                    <a:pt x="163" y="406"/>
                  </a:cubicBezTo>
                  <a:cubicBezTo>
                    <a:pt x="245" y="406"/>
                    <a:pt x="320" y="327"/>
                    <a:pt x="332" y="219"/>
                  </a:cubicBezTo>
                  <a:cubicBezTo>
                    <a:pt x="345" y="108"/>
                    <a:pt x="283" y="10"/>
                    <a:pt x="195" y="1"/>
                  </a:cubicBezTo>
                  <a:cubicBezTo>
                    <a:pt x="190" y="0"/>
                    <a:pt x="184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249;p25">
              <a:extLst>
                <a:ext uri="{FF2B5EF4-FFF2-40B4-BE49-F238E27FC236}">
                  <a16:creationId xmlns:a16="http://schemas.microsoft.com/office/drawing/2014/main" id="{52D7F130-0350-BD05-7F50-77F746F50293}"/>
                </a:ext>
              </a:extLst>
            </p:cNvPr>
            <p:cNvSpPr/>
            <p:nvPr/>
          </p:nvSpPr>
          <p:spPr>
            <a:xfrm>
              <a:off x="2873173" y="3371388"/>
              <a:ext cx="15130" cy="17695"/>
            </a:xfrm>
            <a:custGeom>
              <a:avLst/>
              <a:gdLst/>
              <a:ahLst/>
              <a:cxnLst/>
              <a:rect l="l" t="t" r="r" b="b"/>
              <a:pathLst>
                <a:path w="348" h="407" extrusionOk="0">
                  <a:moveTo>
                    <a:pt x="183" y="1"/>
                  </a:moveTo>
                  <a:cubicBezTo>
                    <a:pt x="100" y="1"/>
                    <a:pt x="26" y="79"/>
                    <a:pt x="14" y="187"/>
                  </a:cubicBezTo>
                  <a:cubicBezTo>
                    <a:pt x="1" y="299"/>
                    <a:pt x="63" y="397"/>
                    <a:pt x="153" y="406"/>
                  </a:cubicBezTo>
                  <a:cubicBezTo>
                    <a:pt x="158" y="406"/>
                    <a:pt x="163" y="406"/>
                    <a:pt x="168" y="406"/>
                  </a:cubicBezTo>
                  <a:cubicBezTo>
                    <a:pt x="250" y="406"/>
                    <a:pt x="323" y="326"/>
                    <a:pt x="335" y="222"/>
                  </a:cubicBezTo>
                  <a:cubicBezTo>
                    <a:pt x="348" y="110"/>
                    <a:pt x="286" y="12"/>
                    <a:pt x="196" y="1"/>
                  </a:cubicBezTo>
                  <a:cubicBezTo>
                    <a:pt x="191" y="1"/>
                    <a:pt x="187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250;p25">
              <a:extLst>
                <a:ext uri="{FF2B5EF4-FFF2-40B4-BE49-F238E27FC236}">
                  <a16:creationId xmlns:a16="http://schemas.microsoft.com/office/drawing/2014/main" id="{0A27D88F-EBA9-6CD2-33E9-0EF09B118665}"/>
                </a:ext>
              </a:extLst>
            </p:cNvPr>
            <p:cNvSpPr/>
            <p:nvPr/>
          </p:nvSpPr>
          <p:spPr>
            <a:xfrm>
              <a:off x="2782696" y="3331866"/>
              <a:ext cx="39391" cy="23695"/>
            </a:xfrm>
            <a:custGeom>
              <a:avLst/>
              <a:gdLst/>
              <a:ahLst/>
              <a:cxnLst/>
              <a:rect l="l" t="t" r="r" b="b"/>
              <a:pathLst>
                <a:path w="906" h="545" extrusionOk="0">
                  <a:moveTo>
                    <a:pt x="797" y="1"/>
                  </a:moveTo>
                  <a:cubicBezTo>
                    <a:pt x="772" y="1"/>
                    <a:pt x="747" y="10"/>
                    <a:pt x="728" y="29"/>
                  </a:cubicBezTo>
                  <a:cubicBezTo>
                    <a:pt x="633" y="118"/>
                    <a:pt x="526" y="191"/>
                    <a:pt x="409" y="247"/>
                  </a:cubicBezTo>
                  <a:cubicBezTo>
                    <a:pt x="308" y="296"/>
                    <a:pt x="199" y="330"/>
                    <a:pt x="90" y="347"/>
                  </a:cubicBezTo>
                  <a:cubicBezTo>
                    <a:pt x="36" y="358"/>
                    <a:pt x="0" y="409"/>
                    <a:pt x="9" y="463"/>
                  </a:cubicBezTo>
                  <a:cubicBezTo>
                    <a:pt x="17" y="510"/>
                    <a:pt x="60" y="544"/>
                    <a:pt x="107" y="544"/>
                  </a:cubicBezTo>
                  <a:cubicBezTo>
                    <a:pt x="111" y="544"/>
                    <a:pt x="118" y="544"/>
                    <a:pt x="124" y="542"/>
                  </a:cubicBezTo>
                  <a:cubicBezTo>
                    <a:pt x="250" y="521"/>
                    <a:pt x="377" y="480"/>
                    <a:pt x="492" y="424"/>
                  </a:cubicBezTo>
                  <a:cubicBezTo>
                    <a:pt x="629" y="360"/>
                    <a:pt x="753" y="275"/>
                    <a:pt x="865" y="172"/>
                  </a:cubicBezTo>
                  <a:cubicBezTo>
                    <a:pt x="903" y="133"/>
                    <a:pt x="905" y="71"/>
                    <a:pt x="867" y="31"/>
                  </a:cubicBezTo>
                  <a:cubicBezTo>
                    <a:pt x="848" y="11"/>
                    <a:pt x="822" y="1"/>
                    <a:pt x="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251;p25">
              <a:extLst>
                <a:ext uri="{FF2B5EF4-FFF2-40B4-BE49-F238E27FC236}">
                  <a16:creationId xmlns:a16="http://schemas.microsoft.com/office/drawing/2014/main" id="{EFE5258F-6AB5-6A7D-4F27-8585A5852EBA}"/>
                </a:ext>
              </a:extLst>
            </p:cNvPr>
            <p:cNvSpPr/>
            <p:nvPr/>
          </p:nvSpPr>
          <p:spPr>
            <a:xfrm>
              <a:off x="2869565" y="3331866"/>
              <a:ext cx="39391" cy="23695"/>
            </a:xfrm>
            <a:custGeom>
              <a:avLst/>
              <a:gdLst/>
              <a:ahLst/>
              <a:cxnLst/>
              <a:rect l="l" t="t" r="r" b="b"/>
              <a:pathLst>
                <a:path w="906" h="545" extrusionOk="0">
                  <a:moveTo>
                    <a:pt x="109" y="1"/>
                  </a:moveTo>
                  <a:cubicBezTo>
                    <a:pt x="83" y="1"/>
                    <a:pt x="58" y="11"/>
                    <a:pt x="39" y="31"/>
                  </a:cubicBezTo>
                  <a:cubicBezTo>
                    <a:pt x="1" y="71"/>
                    <a:pt x="3" y="133"/>
                    <a:pt x="41" y="172"/>
                  </a:cubicBezTo>
                  <a:cubicBezTo>
                    <a:pt x="152" y="275"/>
                    <a:pt x="277" y="360"/>
                    <a:pt x="413" y="424"/>
                  </a:cubicBezTo>
                  <a:cubicBezTo>
                    <a:pt x="529" y="480"/>
                    <a:pt x="653" y="521"/>
                    <a:pt x="782" y="542"/>
                  </a:cubicBezTo>
                  <a:cubicBezTo>
                    <a:pt x="788" y="544"/>
                    <a:pt x="794" y="544"/>
                    <a:pt x="799" y="544"/>
                  </a:cubicBezTo>
                  <a:cubicBezTo>
                    <a:pt x="846" y="544"/>
                    <a:pt x="888" y="510"/>
                    <a:pt x="895" y="463"/>
                  </a:cubicBezTo>
                  <a:cubicBezTo>
                    <a:pt x="906" y="409"/>
                    <a:pt x="869" y="358"/>
                    <a:pt x="816" y="347"/>
                  </a:cubicBezTo>
                  <a:cubicBezTo>
                    <a:pt x="704" y="330"/>
                    <a:pt x="597" y="296"/>
                    <a:pt x="497" y="247"/>
                  </a:cubicBezTo>
                  <a:cubicBezTo>
                    <a:pt x="379" y="191"/>
                    <a:pt x="272" y="118"/>
                    <a:pt x="178" y="29"/>
                  </a:cubicBezTo>
                  <a:cubicBezTo>
                    <a:pt x="158" y="10"/>
                    <a:pt x="13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252;p25">
              <a:extLst>
                <a:ext uri="{FF2B5EF4-FFF2-40B4-BE49-F238E27FC236}">
                  <a16:creationId xmlns:a16="http://schemas.microsoft.com/office/drawing/2014/main" id="{47F3A17F-1DCD-F570-4A7E-C21FAA393ED0}"/>
                </a:ext>
              </a:extLst>
            </p:cNvPr>
            <p:cNvSpPr/>
            <p:nvPr/>
          </p:nvSpPr>
          <p:spPr>
            <a:xfrm>
              <a:off x="2999998" y="3432083"/>
              <a:ext cx="44869" cy="35304"/>
            </a:xfrm>
            <a:custGeom>
              <a:avLst/>
              <a:gdLst/>
              <a:ahLst/>
              <a:cxnLst/>
              <a:rect l="l" t="t" r="r" b="b"/>
              <a:pathLst>
                <a:path w="1032" h="812" extrusionOk="0">
                  <a:moveTo>
                    <a:pt x="923" y="0"/>
                  </a:moveTo>
                  <a:cubicBezTo>
                    <a:pt x="721" y="0"/>
                    <a:pt x="512" y="66"/>
                    <a:pt x="351" y="191"/>
                  </a:cubicBezTo>
                  <a:cubicBezTo>
                    <a:pt x="172" y="325"/>
                    <a:pt x="47" y="533"/>
                    <a:pt x="7" y="753"/>
                  </a:cubicBezTo>
                  <a:cubicBezTo>
                    <a:pt x="0" y="779"/>
                    <a:pt x="20" y="807"/>
                    <a:pt x="45" y="811"/>
                  </a:cubicBezTo>
                  <a:lnTo>
                    <a:pt x="54" y="811"/>
                  </a:lnTo>
                  <a:cubicBezTo>
                    <a:pt x="77" y="811"/>
                    <a:pt x="99" y="794"/>
                    <a:pt x="103" y="771"/>
                  </a:cubicBezTo>
                  <a:cubicBezTo>
                    <a:pt x="139" y="574"/>
                    <a:pt x="251" y="390"/>
                    <a:pt x="411" y="268"/>
                  </a:cubicBezTo>
                  <a:cubicBezTo>
                    <a:pt x="552" y="159"/>
                    <a:pt x="732" y="98"/>
                    <a:pt x="910" y="98"/>
                  </a:cubicBezTo>
                  <a:cubicBezTo>
                    <a:pt x="932" y="98"/>
                    <a:pt x="954" y="99"/>
                    <a:pt x="976" y="101"/>
                  </a:cubicBezTo>
                  <a:cubicBezTo>
                    <a:pt x="977" y="101"/>
                    <a:pt x="979" y="101"/>
                    <a:pt x="980" y="101"/>
                  </a:cubicBezTo>
                  <a:cubicBezTo>
                    <a:pt x="1006" y="101"/>
                    <a:pt x="1025" y="82"/>
                    <a:pt x="1030" y="56"/>
                  </a:cubicBezTo>
                  <a:cubicBezTo>
                    <a:pt x="1032" y="28"/>
                    <a:pt x="1010" y="5"/>
                    <a:pt x="985" y="2"/>
                  </a:cubicBezTo>
                  <a:cubicBezTo>
                    <a:pt x="964" y="1"/>
                    <a:pt x="944" y="0"/>
                    <a:pt x="923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253;p25">
              <a:extLst>
                <a:ext uri="{FF2B5EF4-FFF2-40B4-BE49-F238E27FC236}">
                  <a16:creationId xmlns:a16="http://schemas.microsoft.com/office/drawing/2014/main" id="{199D8F0C-D63E-B055-C9CA-D8F29553E9C0}"/>
                </a:ext>
              </a:extLst>
            </p:cNvPr>
            <p:cNvSpPr/>
            <p:nvPr/>
          </p:nvSpPr>
          <p:spPr>
            <a:xfrm>
              <a:off x="2835043" y="3475256"/>
              <a:ext cx="27782" cy="23478"/>
            </a:xfrm>
            <a:custGeom>
              <a:avLst/>
              <a:gdLst/>
              <a:ahLst/>
              <a:cxnLst/>
              <a:rect l="l" t="t" r="r" b="b"/>
              <a:pathLst>
                <a:path w="639" h="540" extrusionOk="0">
                  <a:moveTo>
                    <a:pt x="44" y="0"/>
                  </a:moveTo>
                  <a:lnTo>
                    <a:pt x="1" y="539"/>
                  </a:lnTo>
                  <a:lnTo>
                    <a:pt x="1" y="539"/>
                  </a:lnTo>
                  <a:lnTo>
                    <a:pt x="638" y="50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254;p25">
              <a:extLst>
                <a:ext uri="{FF2B5EF4-FFF2-40B4-BE49-F238E27FC236}">
                  <a16:creationId xmlns:a16="http://schemas.microsoft.com/office/drawing/2014/main" id="{DB853149-FF32-8619-8B50-5425EFA0782E}"/>
                </a:ext>
              </a:extLst>
            </p:cNvPr>
            <p:cNvSpPr/>
            <p:nvPr/>
          </p:nvSpPr>
          <p:spPr>
            <a:xfrm>
              <a:off x="2875999" y="3422648"/>
              <a:ext cx="66086" cy="70043"/>
            </a:xfrm>
            <a:custGeom>
              <a:avLst/>
              <a:gdLst/>
              <a:ahLst/>
              <a:cxnLst/>
              <a:rect l="l" t="t" r="r" b="b"/>
              <a:pathLst>
                <a:path w="1520" h="1611" extrusionOk="0">
                  <a:moveTo>
                    <a:pt x="764" y="1"/>
                  </a:moveTo>
                  <a:cubicBezTo>
                    <a:pt x="365" y="1"/>
                    <a:pt x="32" y="344"/>
                    <a:pt x="15" y="778"/>
                  </a:cubicBezTo>
                  <a:cubicBezTo>
                    <a:pt x="0" y="1223"/>
                    <a:pt x="319" y="1595"/>
                    <a:pt x="730" y="1610"/>
                  </a:cubicBezTo>
                  <a:cubicBezTo>
                    <a:pt x="738" y="1610"/>
                    <a:pt x="747" y="1611"/>
                    <a:pt x="755" y="1611"/>
                  </a:cubicBezTo>
                  <a:cubicBezTo>
                    <a:pt x="1155" y="1611"/>
                    <a:pt x="1488" y="1269"/>
                    <a:pt x="1504" y="833"/>
                  </a:cubicBezTo>
                  <a:cubicBezTo>
                    <a:pt x="1519" y="388"/>
                    <a:pt x="1201" y="16"/>
                    <a:pt x="790" y="1"/>
                  </a:cubicBezTo>
                  <a:cubicBezTo>
                    <a:pt x="781" y="1"/>
                    <a:pt x="773" y="1"/>
                    <a:pt x="764" y="1"/>
                  </a:cubicBezTo>
                  <a:close/>
                </a:path>
              </a:pathLst>
            </a:custGeom>
            <a:solidFill>
              <a:srgbClr val="FB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255;p25">
              <a:extLst>
                <a:ext uri="{FF2B5EF4-FFF2-40B4-BE49-F238E27FC236}">
                  <a16:creationId xmlns:a16="http://schemas.microsoft.com/office/drawing/2014/main" id="{530571D9-5FB2-8D29-2C8B-722090D00655}"/>
                </a:ext>
              </a:extLst>
            </p:cNvPr>
            <p:cNvSpPr/>
            <p:nvPr/>
          </p:nvSpPr>
          <p:spPr>
            <a:xfrm>
              <a:off x="2771044" y="3422691"/>
              <a:ext cx="33826" cy="69260"/>
            </a:xfrm>
            <a:custGeom>
              <a:avLst/>
              <a:gdLst/>
              <a:ahLst/>
              <a:cxnLst/>
              <a:rect l="l" t="t" r="r" b="b"/>
              <a:pathLst>
                <a:path w="778" h="1593" extrusionOk="0">
                  <a:moveTo>
                    <a:pt x="1" y="0"/>
                  </a:moveTo>
                  <a:cubicBezTo>
                    <a:pt x="5" y="548"/>
                    <a:pt x="48" y="1104"/>
                    <a:pt x="155" y="1592"/>
                  </a:cubicBezTo>
                  <a:cubicBezTo>
                    <a:pt x="484" y="1526"/>
                    <a:pt x="745" y="1218"/>
                    <a:pt x="760" y="832"/>
                  </a:cubicBezTo>
                  <a:cubicBezTo>
                    <a:pt x="777" y="387"/>
                    <a:pt x="454" y="17"/>
                    <a:pt x="43" y="0"/>
                  </a:cubicBezTo>
                  <a:close/>
                </a:path>
              </a:pathLst>
            </a:custGeom>
            <a:solidFill>
              <a:srgbClr val="FB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256;p25">
              <a:extLst>
                <a:ext uri="{FF2B5EF4-FFF2-40B4-BE49-F238E27FC236}">
                  <a16:creationId xmlns:a16="http://schemas.microsoft.com/office/drawing/2014/main" id="{7078E50A-4587-E81A-7F68-41ED7A6D0AB6}"/>
                </a:ext>
              </a:extLst>
            </p:cNvPr>
            <p:cNvSpPr/>
            <p:nvPr/>
          </p:nvSpPr>
          <p:spPr>
            <a:xfrm>
              <a:off x="2820522" y="3393605"/>
              <a:ext cx="21478" cy="58304"/>
            </a:xfrm>
            <a:custGeom>
              <a:avLst/>
              <a:gdLst/>
              <a:ahLst/>
              <a:cxnLst/>
              <a:rect l="l" t="t" r="r" b="b"/>
              <a:pathLst>
                <a:path w="494" h="1341" extrusionOk="0">
                  <a:moveTo>
                    <a:pt x="298" y="0"/>
                  </a:moveTo>
                  <a:cubicBezTo>
                    <a:pt x="276" y="0"/>
                    <a:pt x="257" y="14"/>
                    <a:pt x="251" y="36"/>
                  </a:cubicBezTo>
                  <a:lnTo>
                    <a:pt x="35" y="913"/>
                  </a:lnTo>
                  <a:cubicBezTo>
                    <a:pt x="1" y="1056"/>
                    <a:pt x="78" y="1204"/>
                    <a:pt x="215" y="1258"/>
                  </a:cubicBezTo>
                  <a:lnTo>
                    <a:pt x="418" y="1339"/>
                  </a:lnTo>
                  <a:cubicBezTo>
                    <a:pt x="425" y="1341"/>
                    <a:pt x="431" y="1341"/>
                    <a:pt x="437" y="1341"/>
                  </a:cubicBezTo>
                  <a:cubicBezTo>
                    <a:pt x="457" y="1341"/>
                    <a:pt x="476" y="1328"/>
                    <a:pt x="482" y="1309"/>
                  </a:cubicBezTo>
                  <a:cubicBezTo>
                    <a:pt x="493" y="1283"/>
                    <a:pt x="480" y="1255"/>
                    <a:pt x="455" y="1247"/>
                  </a:cubicBezTo>
                  <a:lnTo>
                    <a:pt x="251" y="1166"/>
                  </a:lnTo>
                  <a:cubicBezTo>
                    <a:pt x="159" y="1131"/>
                    <a:pt x="108" y="1033"/>
                    <a:pt x="131" y="937"/>
                  </a:cubicBezTo>
                  <a:lnTo>
                    <a:pt x="345" y="59"/>
                  </a:lnTo>
                  <a:cubicBezTo>
                    <a:pt x="352" y="34"/>
                    <a:pt x="337" y="8"/>
                    <a:pt x="311" y="2"/>
                  </a:cubicBezTo>
                  <a:cubicBezTo>
                    <a:pt x="307" y="1"/>
                    <a:pt x="303" y="0"/>
                    <a:pt x="298" y="0"/>
                  </a:cubicBezTo>
                  <a:close/>
                </a:path>
              </a:pathLst>
            </a:custGeom>
            <a:solidFill>
              <a:srgbClr val="E25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57;p25">
              <a:extLst>
                <a:ext uri="{FF2B5EF4-FFF2-40B4-BE49-F238E27FC236}">
                  <a16:creationId xmlns:a16="http://schemas.microsoft.com/office/drawing/2014/main" id="{82C02068-64B4-ABCF-2851-75C8F41DC69F}"/>
                </a:ext>
              </a:extLst>
            </p:cNvPr>
            <p:cNvSpPr/>
            <p:nvPr/>
          </p:nvSpPr>
          <p:spPr>
            <a:xfrm>
              <a:off x="2558482" y="4143160"/>
              <a:ext cx="615427" cy="597601"/>
            </a:xfrm>
            <a:custGeom>
              <a:avLst/>
              <a:gdLst/>
              <a:ahLst/>
              <a:cxnLst/>
              <a:rect l="l" t="t" r="r" b="b"/>
              <a:pathLst>
                <a:path w="14155" h="13745" extrusionOk="0">
                  <a:moveTo>
                    <a:pt x="6516" y="1"/>
                  </a:moveTo>
                  <a:cubicBezTo>
                    <a:pt x="5904" y="803"/>
                    <a:pt x="321" y="8908"/>
                    <a:pt x="80" y="11483"/>
                  </a:cubicBezTo>
                  <a:cubicBezTo>
                    <a:pt x="56" y="11733"/>
                    <a:pt x="0" y="12341"/>
                    <a:pt x="360" y="12865"/>
                  </a:cubicBezTo>
                  <a:cubicBezTo>
                    <a:pt x="889" y="13638"/>
                    <a:pt x="1992" y="13745"/>
                    <a:pt x="2563" y="13745"/>
                  </a:cubicBezTo>
                  <a:cubicBezTo>
                    <a:pt x="2782" y="13745"/>
                    <a:pt x="2923" y="13729"/>
                    <a:pt x="2923" y="13729"/>
                  </a:cubicBezTo>
                  <a:lnTo>
                    <a:pt x="12363" y="13729"/>
                  </a:lnTo>
                  <a:lnTo>
                    <a:pt x="12363" y="8968"/>
                  </a:lnTo>
                  <a:lnTo>
                    <a:pt x="7521" y="8968"/>
                  </a:lnTo>
                  <a:lnTo>
                    <a:pt x="14154" y="159"/>
                  </a:lnTo>
                  <a:cubicBezTo>
                    <a:pt x="11608" y="106"/>
                    <a:pt x="9062" y="52"/>
                    <a:pt x="6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58;p25">
              <a:extLst>
                <a:ext uri="{FF2B5EF4-FFF2-40B4-BE49-F238E27FC236}">
                  <a16:creationId xmlns:a16="http://schemas.microsoft.com/office/drawing/2014/main" id="{18F788A9-1977-78F6-95F1-5ACA8D181FFB}"/>
                </a:ext>
              </a:extLst>
            </p:cNvPr>
            <p:cNvSpPr/>
            <p:nvPr/>
          </p:nvSpPr>
          <p:spPr>
            <a:xfrm>
              <a:off x="2911347" y="4146987"/>
              <a:ext cx="752903" cy="595384"/>
            </a:xfrm>
            <a:custGeom>
              <a:avLst/>
              <a:gdLst/>
              <a:ahLst/>
              <a:cxnLst/>
              <a:rect l="l" t="t" r="r" b="b"/>
              <a:pathLst>
                <a:path w="17317" h="13694" extrusionOk="0">
                  <a:moveTo>
                    <a:pt x="10157" y="1"/>
                  </a:moveTo>
                  <a:lnTo>
                    <a:pt x="3700" y="110"/>
                  </a:lnTo>
                  <a:lnTo>
                    <a:pt x="3698" y="110"/>
                  </a:lnTo>
                  <a:cubicBezTo>
                    <a:pt x="3475" y="670"/>
                    <a:pt x="955" y="7642"/>
                    <a:pt x="259" y="9687"/>
                  </a:cubicBezTo>
                  <a:cubicBezTo>
                    <a:pt x="233" y="9764"/>
                    <a:pt x="122" y="10094"/>
                    <a:pt x="84" y="10541"/>
                  </a:cubicBezTo>
                  <a:cubicBezTo>
                    <a:pt x="0" y="11467"/>
                    <a:pt x="225" y="12805"/>
                    <a:pt x="1106" y="13369"/>
                  </a:cubicBezTo>
                  <a:cubicBezTo>
                    <a:pt x="1468" y="13598"/>
                    <a:pt x="1830" y="13633"/>
                    <a:pt x="1979" y="13641"/>
                  </a:cubicBezTo>
                  <a:cubicBezTo>
                    <a:pt x="2669" y="13680"/>
                    <a:pt x="4603" y="13693"/>
                    <a:pt x="6875" y="13693"/>
                  </a:cubicBezTo>
                  <a:cubicBezTo>
                    <a:pt x="11420" y="13693"/>
                    <a:pt x="17317" y="13641"/>
                    <a:pt x="17317" y="13641"/>
                  </a:cubicBezTo>
                  <a:lnTo>
                    <a:pt x="17317" y="9781"/>
                  </a:lnTo>
                  <a:lnTo>
                    <a:pt x="8542" y="9056"/>
                  </a:lnTo>
                  <a:cubicBezTo>
                    <a:pt x="8542" y="9056"/>
                    <a:pt x="10040" y="6107"/>
                    <a:pt x="10202" y="3931"/>
                  </a:cubicBezTo>
                  <a:cubicBezTo>
                    <a:pt x="10367" y="1755"/>
                    <a:pt x="10157" y="1"/>
                    <a:pt x="10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59;p25">
              <a:extLst>
                <a:ext uri="{FF2B5EF4-FFF2-40B4-BE49-F238E27FC236}">
                  <a16:creationId xmlns:a16="http://schemas.microsoft.com/office/drawing/2014/main" id="{2920DDEF-39DF-9C3F-0557-9EF97DEA4BC6}"/>
                </a:ext>
              </a:extLst>
            </p:cNvPr>
            <p:cNvSpPr/>
            <p:nvPr/>
          </p:nvSpPr>
          <p:spPr>
            <a:xfrm>
              <a:off x="2897651" y="4530938"/>
              <a:ext cx="100434" cy="213171"/>
            </a:xfrm>
            <a:custGeom>
              <a:avLst/>
              <a:gdLst/>
              <a:ahLst/>
              <a:cxnLst/>
              <a:rect l="l" t="t" r="r" b="b"/>
              <a:pathLst>
                <a:path w="2310" h="4903" extrusionOk="0">
                  <a:moveTo>
                    <a:pt x="855" y="1"/>
                  </a:moveTo>
                  <a:cubicBezTo>
                    <a:pt x="817" y="1"/>
                    <a:pt x="781" y="24"/>
                    <a:pt x="765" y="62"/>
                  </a:cubicBezTo>
                  <a:cubicBezTo>
                    <a:pt x="1" y="1868"/>
                    <a:pt x="150" y="3629"/>
                    <a:pt x="1137" y="4444"/>
                  </a:cubicBezTo>
                  <a:cubicBezTo>
                    <a:pt x="1419" y="4678"/>
                    <a:pt x="1772" y="4832"/>
                    <a:pt x="2185" y="4900"/>
                  </a:cubicBezTo>
                  <a:cubicBezTo>
                    <a:pt x="2192" y="4902"/>
                    <a:pt x="2198" y="4902"/>
                    <a:pt x="2202" y="4902"/>
                  </a:cubicBezTo>
                  <a:cubicBezTo>
                    <a:pt x="2250" y="4902"/>
                    <a:pt x="2292" y="4868"/>
                    <a:pt x="2299" y="4819"/>
                  </a:cubicBezTo>
                  <a:cubicBezTo>
                    <a:pt x="2309" y="4765"/>
                    <a:pt x="2273" y="4714"/>
                    <a:pt x="2220" y="4705"/>
                  </a:cubicBezTo>
                  <a:cubicBezTo>
                    <a:pt x="1841" y="4643"/>
                    <a:pt x="1518" y="4504"/>
                    <a:pt x="1263" y="4292"/>
                  </a:cubicBezTo>
                  <a:cubicBezTo>
                    <a:pt x="343" y="3533"/>
                    <a:pt x="217" y="1864"/>
                    <a:pt x="946" y="137"/>
                  </a:cubicBezTo>
                  <a:cubicBezTo>
                    <a:pt x="966" y="88"/>
                    <a:pt x="944" y="30"/>
                    <a:pt x="893" y="9"/>
                  </a:cubicBezTo>
                  <a:cubicBezTo>
                    <a:pt x="881" y="3"/>
                    <a:pt x="868" y="1"/>
                    <a:pt x="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60;p25">
              <a:extLst>
                <a:ext uri="{FF2B5EF4-FFF2-40B4-BE49-F238E27FC236}">
                  <a16:creationId xmlns:a16="http://schemas.microsoft.com/office/drawing/2014/main" id="{3634CC9A-39A9-2DE9-F516-4A0CB9C3F253}"/>
                </a:ext>
              </a:extLst>
            </p:cNvPr>
            <p:cNvSpPr/>
            <p:nvPr/>
          </p:nvSpPr>
          <p:spPr>
            <a:xfrm>
              <a:off x="3411732" y="4516634"/>
              <a:ext cx="206389" cy="51825"/>
            </a:xfrm>
            <a:custGeom>
              <a:avLst/>
              <a:gdLst/>
              <a:ahLst/>
              <a:cxnLst/>
              <a:rect l="l" t="t" r="r" b="b"/>
              <a:pathLst>
                <a:path w="4747" h="1192" extrusionOk="0">
                  <a:moveTo>
                    <a:pt x="2004" y="0"/>
                  </a:moveTo>
                  <a:cubicBezTo>
                    <a:pt x="1461" y="0"/>
                    <a:pt x="1" y="800"/>
                    <a:pt x="1" y="800"/>
                  </a:cubicBezTo>
                  <a:lnTo>
                    <a:pt x="4746" y="1191"/>
                  </a:lnTo>
                  <a:cubicBezTo>
                    <a:pt x="4746" y="1191"/>
                    <a:pt x="2532" y="156"/>
                    <a:pt x="2110" y="15"/>
                  </a:cubicBezTo>
                  <a:cubicBezTo>
                    <a:pt x="2081" y="5"/>
                    <a:pt x="2045" y="0"/>
                    <a:pt x="2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61;p25">
              <a:extLst>
                <a:ext uri="{FF2B5EF4-FFF2-40B4-BE49-F238E27FC236}">
                  <a16:creationId xmlns:a16="http://schemas.microsoft.com/office/drawing/2014/main" id="{258231BF-978B-50AA-21AD-C7B0782A9D00}"/>
                </a:ext>
              </a:extLst>
            </p:cNvPr>
            <p:cNvSpPr/>
            <p:nvPr/>
          </p:nvSpPr>
          <p:spPr>
            <a:xfrm>
              <a:off x="2967433" y="4278985"/>
              <a:ext cx="53086" cy="148998"/>
            </a:xfrm>
            <a:custGeom>
              <a:avLst/>
              <a:gdLst/>
              <a:ahLst/>
              <a:cxnLst/>
              <a:rect l="l" t="t" r="r" b="b"/>
              <a:pathLst>
                <a:path w="1221" h="3427" extrusionOk="0">
                  <a:moveTo>
                    <a:pt x="522" y="1"/>
                  </a:moveTo>
                  <a:cubicBezTo>
                    <a:pt x="492" y="1"/>
                    <a:pt x="463" y="15"/>
                    <a:pt x="443" y="42"/>
                  </a:cubicBezTo>
                  <a:cubicBezTo>
                    <a:pt x="411" y="84"/>
                    <a:pt x="420" y="146"/>
                    <a:pt x="465" y="179"/>
                  </a:cubicBezTo>
                  <a:lnTo>
                    <a:pt x="638" y="307"/>
                  </a:lnTo>
                  <a:cubicBezTo>
                    <a:pt x="903" y="502"/>
                    <a:pt x="1004" y="850"/>
                    <a:pt x="880" y="1156"/>
                  </a:cubicBezTo>
                  <a:lnTo>
                    <a:pt x="22" y="3292"/>
                  </a:lnTo>
                  <a:cubicBezTo>
                    <a:pt x="0" y="3343"/>
                    <a:pt x="26" y="3399"/>
                    <a:pt x="75" y="3420"/>
                  </a:cubicBezTo>
                  <a:cubicBezTo>
                    <a:pt x="88" y="3424"/>
                    <a:pt x="101" y="3427"/>
                    <a:pt x="112" y="3427"/>
                  </a:cubicBezTo>
                  <a:cubicBezTo>
                    <a:pt x="152" y="3427"/>
                    <a:pt x="189" y="3403"/>
                    <a:pt x="204" y="3365"/>
                  </a:cubicBezTo>
                  <a:lnTo>
                    <a:pt x="1064" y="1229"/>
                  </a:lnTo>
                  <a:cubicBezTo>
                    <a:pt x="1220" y="840"/>
                    <a:pt x="1092" y="395"/>
                    <a:pt x="754" y="146"/>
                  </a:cubicBezTo>
                  <a:lnTo>
                    <a:pt x="580" y="20"/>
                  </a:lnTo>
                  <a:cubicBezTo>
                    <a:pt x="563" y="7"/>
                    <a:pt x="543" y="1"/>
                    <a:pt x="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62;p25">
              <a:extLst>
                <a:ext uri="{FF2B5EF4-FFF2-40B4-BE49-F238E27FC236}">
                  <a16:creationId xmlns:a16="http://schemas.microsoft.com/office/drawing/2014/main" id="{40FC0422-5AF9-2ED3-4137-397CAE55C241}"/>
                </a:ext>
              </a:extLst>
            </p:cNvPr>
            <p:cNvSpPr/>
            <p:nvPr/>
          </p:nvSpPr>
          <p:spPr>
            <a:xfrm>
              <a:off x="3664207" y="4567677"/>
              <a:ext cx="304605" cy="166302"/>
            </a:xfrm>
            <a:custGeom>
              <a:avLst/>
              <a:gdLst/>
              <a:ahLst/>
              <a:cxnLst/>
              <a:rect l="l" t="t" r="r" b="b"/>
              <a:pathLst>
                <a:path w="7006" h="3825" extrusionOk="0">
                  <a:moveTo>
                    <a:pt x="1147" y="0"/>
                  </a:moveTo>
                  <a:cubicBezTo>
                    <a:pt x="533" y="0"/>
                    <a:pt x="1" y="420"/>
                    <a:pt x="1" y="420"/>
                  </a:cubicBezTo>
                  <a:lnTo>
                    <a:pt x="1" y="3668"/>
                  </a:lnTo>
                  <a:cubicBezTo>
                    <a:pt x="1" y="3668"/>
                    <a:pt x="2685" y="3825"/>
                    <a:pt x="4693" y="3825"/>
                  </a:cubicBezTo>
                  <a:cubicBezTo>
                    <a:pt x="5876" y="3825"/>
                    <a:pt x="6824" y="3770"/>
                    <a:pt x="6850" y="3597"/>
                  </a:cubicBezTo>
                  <a:cubicBezTo>
                    <a:pt x="7006" y="2542"/>
                    <a:pt x="1762" y="0"/>
                    <a:pt x="1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63;p25">
              <a:extLst>
                <a:ext uri="{FF2B5EF4-FFF2-40B4-BE49-F238E27FC236}">
                  <a16:creationId xmlns:a16="http://schemas.microsoft.com/office/drawing/2014/main" id="{FAF60727-AFC6-E55A-6E31-265262E998E2}"/>
                </a:ext>
              </a:extLst>
            </p:cNvPr>
            <p:cNvSpPr/>
            <p:nvPr/>
          </p:nvSpPr>
          <p:spPr>
            <a:xfrm>
              <a:off x="2800826" y="4529069"/>
              <a:ext cx="86086" cy="25913"/>
            </a:xfrm>
            <a:custGeom>
              <a:avLst/>
              <a:gdLst/>
              <a:ahLst/>
              <a:cxnLst/>
              <a:rect l="l" t="t" r="r" b="b"/>
              <a:pathLst>
                <a:path w="1980" h="596" extrusionOk="0">
                  <a:moveTo>
                    <a:pt x="1872" y="0"/>
                  </a:moveTo>
                  <a:cubicBezTo>
                    <a:pt x="1865" y="0"/>
                    <a:pt x="1858" y="1"/>
                    <a:pt x="1851" y="3"/>
                  </a:cubicBezTo>
                  <a:lnTo>
                    <a:pt x="88" y="401"/>
                  </a:lnTo>
                  <a:cubicBezTo>
                    <a:pt x="35" y="411"/>
                    <a:pt x="0" y="465"/>
                    <a:pt x="13" y="518"/>
                  </a:cubicBezTo>
                  <a:cubicBezTo>
                    <a:pt x="24" y="563"/>
                    <a:pt x="65" y="595"/>
                    <a:pt x="109" y="595"/>
                  </a:cubicBezTo>
                  <a:cubicBezTo>
                    <a:pt x="116" y="595"/>
                    <a:pt x="124" y="593"/>
                    <a:pt x="131" y="593"/>
                  </a:cubicBezTo>
                  <a:lnTo>
                    <a:pt x="1894" y="195"/>
                  </a:lnTo>
                  <a:cubicBezTo>
                    <a:pt x="1947" y="184"/>
                    <a:pt x="1980" y="131"/>
                    <a:pt x="1969" y="77"/>
                  </a:cubicBezTo>
                  <a:cubicBezTo>
                    <a:pt x="1958" y="31"/>
                    <a:pt x="1917" y="0"/>
                    <a:pt x="1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64;p25">
              <a:extLst>
                <a:ext uri="{FF2B5EF4-FFF2-40B4-BE49-F238E27FC236}">
                  <a16:creationId xmlns:a16="http://schemas.microsoft.com/office/drawing/2014/main" id="{5B4E7B69-D1BB-2EE2-AA95-93E6088B8451}"/>
                </a:ext>
              </a:extLst>
            </p:cNvPr>
            <p:cNvSpPr/>
            <p:nvPr/>
          </p:nvSpPr>
          <p:spPr>
            <a:xfrm>
              <a:off x="3224299" y="4537069"/>
              <a:ext cx="61130" cy="27956"/>
            </a:xfrm>
            <a:custGeom>
              <a:avLst/>
              <a:gdLst/>
              <a:ahLst/>
              <a:cxnLst/>
              <a:rect l="l" t="t" r="r" b="b"/>
              <a:pathLst>
                <a:path w="1406" h="643" extrusionOk="0">
                  <a:moveTo>
                    <a:pt x="1297" y="1"/>
                  </a:moveTo>
                  <a:cubicBezTo>
                    <a:pt x="1288" y="1"/>
                    <a:pt x="1278" y="2"/>
                    <a:pt x="1269" y="5"/>
                  </a:cubicBezTo>
                  <a:cubicBezTo>
                    <a:pt x="862" y="129"/>
                    <a:pt x="460" y="279"/>
                    <a:pt x="73" y="454"/>
                  </a:cubicBezTo>
                  <a:cubicBezTo>
                    <a:pt x="24" y="475"/>
                    <a:pt x="0" y="535"/>
                    <a:pt x="24" y="585"/>
                  </a:cubicBezTo>
                  <a:cubicBezTo>
                    <a:pt x="41" y="621"/>
                    <a:pt x="75" y="642"/>
                    <a:pt x="114" y="642"/>
                  </a:cubicBezTo>
                  <a:cubicBezTo>
                    <a:pt x="126" y="642"/>
                    <a:pt x="139" y="640"/>
                    <a:pt x="154" y="634"/>
                  </a:cubicBezTo>
                  <a:cubicBezTo>
                    <a:pt x="533" y="463"/>
                    <a:pt x="927" y="315"/>
                    <a:pt x="1325" y="193"/>
                  </a:cubicBezTo>
                  <a:cubicBezTo>
                    <a:pt x="1378" y="178"/>
                    <a:pt x="1406" y="122"/>
                    <a:pt x="1391" y="71"/>
                  </a:cubicBezTo>
                  <a:cubicBezTo>
                    <a:pt x="1379" y="27"/>
                    <a:pt x="1339" y="1"/>
                    <a:pt x="1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8;p55">
            <a:extLst>
              <a:ext uri="{FF2B5EF4-FFF2-40B4-BE49-F238E27FC236}">
                <a16:creationId xmlns:a16="http://schemas.microsoft.com/office/drawing/2014/main" id="{4FB79B0F-1F1E-EAF1-3802-AB57AAC63500}"/>
              </a:ext>
            </a:extLst>
          </p:cNvPr>
          <p:cNvSpPr/>
          <p:nvPr/>
        </p:nvSpPr>
        <p:spPr>
          <a:xfrm>
            <a:off x="7572323" y="46801"/>
            <a:ext cx="1494900" cy="14949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 flipH="1">
            <a:off x="5317081" y="-169781"/>
            <a:ext cx="3846000" cy="13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Ziua 2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14:cNvPr>
              <p14:cNvContentPartPr/>
              <p14:nvPr/>
            </p14:nvContentPartPr>
            <p14:xfrm>
              <a:off x="1014413" y="2739511"/>
              <a:ext cx="705240" cy="1083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0773" y="2631511"/>
                <a:ext cx="812880" cy="1299600"/>
              </a:xfrm>
              <a:prstGeom prst="rect">
                <a:avLst/>
              </a:prstGeom>
            </p:spPr>
          </p:pic>
        </mc:Fallback>
      </mc:AlternateContent>
      <p:sp>
        <p:nvSpPr>
          <p:cNvPr id="220" name="Google Shape;220;p33"/>
          <p:cNvSpPr txBox="1">
            <a:spLocks noGrp="1"/>
          </p:cNvSpPr>
          <p:nvPr>
            <p:ph type="subTitle" idx="1"/>
          </p:nvPr>
        </p:nvSpPr>
        <p:spPr>
          <a:xfrm flipH="1">
            <a:off x="4989097" y="1448462"/>
            <a:ext cx="25779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/>
              <a:t>Reguli de intervenție în situațiile conflictuale.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/>
              <a:t>Terapie prin mindfulness și relaxare corporală</a:t>
            </a:r>
            <a:endParaRPr sz="1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14:cNvPr>
              <p14:cNvContentPartPr/>
              <p14:nvPr/>
            </p14:nvContentPartPr>
            <p14:xfrm>
              <a:off x="-2351507" y="706586"/>
              <a:ext cx="2871890" cy="3793759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405157" y="598934"/>
                <a:ext cx="2979550" cy="400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14:cNvPr>
              <p14:cNvContentPartPr/>
              <p14:nvPr/>
            </p14:nvContentPartPr>
            <p14:xfrm>
              <a:off x="1095297" y="2703880"/>
              <a:ext cx="15120" cy="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1657" y="2595880"/>
                <a:ext cx="122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14:cNvPr>
              <p14:cNvContentPartPr/>
              <p14:nvPr/>
            </p14:nvContentPartPr>
            <p14:xfrm>
              <a:off x="-1745327" y="2316204"/>
              <a:ext cx="201600" cy="69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799327" y="2208204"/>
                <a:ext cx="30924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oogle Shape;1299;p76">
            <a:extLst>
              <a:ext uri="{FF2B5EF4-FFF2-40B4-BE49-F238E27FC236}">
                <a16:creationId xmlns:a16="http://schemas.microsoft.com/office/drawing/2014/main" id="{6E70C073-E011-DACA-3492-57A325F573A5}"/>
              </a:ext>
            </a:extLst>
          </p:cNvPr>
          <p:cNvGrpSpPr/>
          <p:nvPr/>
        </p:nvGrpSpPr>
        <p:grpSpPr>
          <a:xfrm>
            <a:off x="6669545" y="3076021"/>
            <a:ext cx="2119267" cy="1494900"/>
            <a:chOff x="419739" y="3043594"/>
            <a:chExt cx="2571618" cy="2099913"/>
          </a:xfrm>
        </p:grpSpPr>
        <p:sp>
          <p:nvSpPr>
            <p:cNvPr id="45" name="Google Shape;1300;p76">
              <a:extLst>
                <a:ext uri="{FF2B5EF4-FFF2-40B4-BE49-F238E27FC236}">
                  <a16:creationId xmlns:a16="http://schemas.microsoft.com/office/drawing/2014/main" id="{35645DC7-8A69-04B4-74E5-F75D53FC54BD}"/>
                </a:ext>
              </a:extLst>
            </p:cNvPr>
            <p:cNvSpPr/>
            <p:nvPr/>
          </p:nvSpPr>
          <p:spPr>
            <a:xfrm>
              <a:off x="475199" y="3280944"/>
              <a:ext cx="2516140" cy="1862552"/>
            </a:xfrm>
            <a:custGeom>
              <a:avLst/>
              <a:gdLst/>
              <a:ahLst/>
              <a:cxnLst/>
              <a:rect l="l" t="t" r="r" b="b"/>
              <a:pathLst>
                <a:path w="38609" h="28580" extrusionOk="0">
                  <a:moveTo>
                    <a:pt x="12922" y="1"/>
                  </a:moveTo>
                  <a:cubicBezTo>
                    <a:pt x="11665" y="1"/>
                    <a:pt x="10421" y="198"/>
                    <a:pt x="9247" y="631"/>
                  </a:cubicBezTo>
                  <a:cubicBezTo>
                    <a:pt x="8610" y="868"/>
                    <a:pt x="8012" y="1173"/>
                    <a:pt x="7442" y="1528"/>
                  </a:cubicBezTo>
                  <a:cubicBezTo>
                    <a:pt x="5628" y="2668"/>
                    <a:pt x="4173" y="4352"/>
                    <a:pt x="3153" y="6207"/>
                  </a:cubicBezTo>
                  <a:cubicBezTo>
                    <a:pt x="1816" y="8638"/>
                    <a:pt x="1157" y="11361"/>
                    <a:pt x="684" y="14078"/>
                  </a:cubicBezTo>
                  <a:cubicBezTo>
                    <a:pt x="255" y="16571"/>
                    <a:pt x="68" y="19074"/>
                    <a:pt x="34" y="21582"/>
                  </a:cubicBezTo>
                  <a:cubicBezTo>
                    <a:pt x="0" y="23911"/>
                    <a:pt x="91" y="26238"/>
                    <a:pt x="221" y="28579"/>
                  </a:cubicBezTo>
                  <a:lnTo>
                    <a:pt x="36770" y="28579"/>
                  </a:lnTo>
                  <a:cubicBezTo>
                    <a:pt x="37290" y="27388"/>
                    <a:pt x="37701" y="26149"/>
                    <a:pt x="38000" y="24880"/>
                  </a:cubicBezTo>
                  <a:cubicBezTo>
                    <a:pt x="38355" y="23352"/>
                    <a:pt x="38552" y="21785"/>
                    <a:pt x="38575" y="20217"/>
                  </a:cubicBezTo>
                  <a:cubicBezTo>
                    <a:pt x="38609" y="18616"/>
                    <a:pt x="38456" y="17021"/>
                    <a:pt x="38123" y="15465"/>
                  </a:cubicBezTo>
                  <a:cubicBezTo>
                    <a:pt x="38107" y="15392"/>
                    <a:pt x="38089" y="15319"/>
                    <a:pt x="38073" y="15245"/>
                  </a:cubicBezTo>
                  <a:cubicBezTo>
                    <a:pt x="37779" y="13966"/>
                    <a:pt x="37352" y="12691"/>
                    <a:pt x="36596" y="11603"/>
                  </a:cubicBezTo>
                  <a:cubicBezTo>
                    <a:pt x="36088" y="10865"/>
                    <a:pt x="35417" y="10217"/>
                    <a:pt x="34628" y="9759"/>
                  </a:cubicBezTo>
                  <a:cubicBezTo>
                    <a:pt x="34183" y="9506"/>
                    <a:pt x="33699" y="9314"/>
                    <a:pt x="33184" y="9207"/>
                  </a:cubicBezTo>
                  <a:cubicBezTo>
                    <a:pt x="32719" y="9108"/>
                    <a:pt x="32242" y="9084"/>
                    <a:pt x="31762" y="9084"/>
                  </a:cubicBezTo>
                  <a:cubicBezTo>
                    <a:pt x="31534" y="9084"/>
                    <a:pt x="31305" y="9089"/>
                    <a:pt x="31076" y="9095"/>
                  </a:cubicBezTo>
                  <a:cubicBezTo>
                    <a:pt x="30871" y="9099"/>
                    <a:pt x="30664" y="9102"/>
                    <a:pt x="30458" y="9102"/>
                  </a:cubicBezTo>
                  <a:cubicBezTo>
                    <a:pt x="30055" y="9102"/>
                    <a:pt x="29653" y="9088"/>
                    <a:pt x="29261" y="9033"/>
                  </a:cubicBezTo>
                  <a:cubicBezTo>
                    <a:pt x="29125" y="9010"/>
                    <a:pt x="28997" y="8987"/>
                    <a:pt x="28872" y="8960"/>
                  </a:cubicBezTo>
                  <a:cubicBezTo>
                    <a:pt x="27902" y="8734"/>
                    <a:pt x="27079" y="8209"/>
                    <a:pt x="26335" y="7573"/>
                  </a:cubicBezTo>
                  <a:cubicBezTo>
                    <a:pt x="25614" y="6957"/>
                    <a:pt x="24959" y="6230"/>
                    <a:pt x="24311" y="5565"/>
                  </a:cubicBezTo>
                  <a:cubicBezTo>
                    <a:pt x="24142" y="5390"/>
                    <a:pt x="23973" y="5226"/>
                    <a:pt x="23804" y="5057"/>
                  </a:cubicBezTo>
                  <a:cubicBezTo>
                    <a:pt x="23697" y="4956"/>
                    <a:pt x="23595" y="4854"/>
                    <a:pt x="23488" y="4758"/>
                  </a:cubicBezTo>
                  <a:cubicBezTo>
                    <a:pt x="23003" y="4302"/>
                    <a:pt x="22502" y="3868"/>
                    <a:pt x="21977" y="3457"/>
                  </a:cubicBezTo>
                  <a:cubicBezTo>
                    <a:pt x="21785" y="3298"/>
                    <a:pt x="21582" y="3147"/>
                    <a:pt x="21386" y="3006"/>
                  </a:cubicBezTo>
                  <a:cubicBezTo>
                    <a:pt x="20861" y="2622"/>
                    <a:pt x="20325" y="2273"/>
                    <a:pt x="19767" y="1945"/>
                  </a:cubicBezTo>
                  <a:cubicBezTo>
                    <a:pt x="19547" y="1822"/>
                    <a:pt x="19328" y="1698"/>
                    <a:pt x="19102" y="1585"/>
                  </a:cubicBezTo>
                  <a:cubicBezTo>
                    <a:pt x="18724" y="1388"/>
                    <a:pt x="18341" y="1206"/>
                    <a:pt x="17952" y="1044"/>
                  </a:cubicBezTo>
                  <a:cubicBezTo>
                    <a:pt x="17889" y="1021"/>
                    <a:pt x="17834" y="993"/>
                    <a:pt x="17772" y="970"/>
                  </a:cubicBezTo>
                  <a:cubicBezTo>
                    <a:pt x="17681" y="936"/>
                    <a:pt x="17590" y="897"/>
                    <a:pt x="17501" y="863"/>
                  </a:cubicBezTo>
                  <a:cubicBezTo>
                    <a:pt x="17337" y="801"/>
                    <a:pt x="17168" y="740"/>
                    <a:pt x="16999" y="688"/>
                  </a:cubicBezTo>
                  <a:cubicBezTo>
                    <a:pt x="15708" y="254"/>
                    <a:pt x="14337" y="12"/>
                    <a:pt x="12974" y="1"/>
                  </a:cubicBezTo>
                  <a:cubicBezTo>
                    <a:pt x="12957" y="1"/>
                    <a:pt x="12939" y="1"/>
                    <a:pt x="12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1;p76">
              <a:extLst>
                <a:ext uri="{FF2B5EF4-FFF2-40B4-BE49-F238E27FC236}">
                  <a16:creationId xmlns:a16="http://schemas.microsoft.com/office/drawing/2014/main" id="{A71EB72C-A41D-AF85-54A5-C318DD6D8D3E}"/>
                </a:ext>
              </a:extLst>
            </p:cNvPr>
            <p:cNvSpPr/>
            <p:nvPr/>
          </p:nvSpPr>
          <p:spPr>
            <a:xfrm>
              <a:off x="613751" y="4104306"/>
              <a:ext cx="496398" cy="472155"/>
            </a:xfrm>
            <a:custGeom>
              <a:avLst/>
              <a:gdLst/>
              <a:ahLst/>
              <a:cxnLst/>
              <a:rect l="l" t="t" r="r" b="b"/>
              <a:pathLst>
                <a:path w="7617" h="7245" extrusionOk="0">
                  <a:moveTo>
                    <a:pt x="2633" y="0"/>
                  </a:moveTo>
                  <a:lnTo>
                    <a:pt x="2633" y="2002"/>
                  </a:lnTo>
                  <a:lnTo>
                    <a:pt x="728" y="1382"/>
                  </a:lnTo>
                  <a:lnTo>
                    <a:pt x="1906" y="3006"/>
                  </a:lnTo>
                  <a:lnTo>
                    <a:pt x="0" y="3620"/>
                  </a:lnTo>
                  <a:lnTo>
                    <a:pt x="1906" y="4241"/>
                  </a:lnTo>
                  <a:lnTo>
                    <a:pt x="728" y="5858"/>
                  </a:lnTo>
                  <a:lnTo>
                    <a:pt x="2633" y="5244"/>
                  </a:lnTo>
                  <a:lnTo>
                    <a:pt x="2633" y="7245"/>
                  </a:lnTo>
                  <a:lnTo>
                    <a:pt x="3812" y="5621"/>
                  </a:lnTo>
                  <a:lnTo>
                    <a:pt x="4990" y="7245"/>
                  </a:lnTo>
                  <a:lnTo>
                    <a:pt x="4985" y="5244"/>
                  </a:lnTo>
                  <a:lnTo>
                    <a:pt x="6890" y="5865"/>
                  </a:lnTo>
                  <a:lnTo>
                    <a:pt x="5717" y="4241"/>
                  </a:lnTo>
                  <a:lnTo>
                    <a:pt x="7616" y="3620"/>
                  </a:lnTo>
                  <a:lnTo>
                    <a:pt x="5717" y="3006"/>
                  </a:lnTo>
                  <a:lnTo>
                    <a:pt x="6890" y="1382"/>
                  </a:lnTo>
                  <a:lnTo>
                    <a:pt x="4985" y="2002"/>
                  </a:lnTo>
                  <a:lnTo>
                    <a:pt x="4990" y="0"/>
                  </a:lnTo>
                  <a:lnTo>
                    <a:pt x="3812" y="1619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02;p76">
              <a:extLst>
                <a:ext uri="{FF2B5EF4-FFF2-40B4-BE49-F238E27FC236}">
                  <a16:creationId xmlns:a16="http://schemas.microsoft.com/office/drawing/2014/main" id="{4A5BF946-B64A-6395-537F-8C7FB2B571CC}"/>
                </a:ext>
              </a:extLst>
            </p:cNvPr>
            <p:cNvSpPr/>
            <p:nvPr/>
          </p:nvSpPr>
          <p:spPr>
            <a:xfrm>
              <a:off x="419739" y="4506407"/>
              <a:ext cx="2539992" cy="637100"/>
            </a:xfrm>
            <a:custGeom>
              <a:avLst/>
              <a:gdLst/>
              <a:ahLst/>
              <a:cxnLst/>
              <a:rect l="l" t="t" r="r" b="b"/>
              <a:pathLst>
                <a:path w="38975" h="9776" extrusionOk="0">
                  <a:moveTo>
                    <a:pt x="6990" y="0"/>
                  </a:moveTo>
                  <a:cubicBezTo>
                    <a:pt x="6276" y="0"/>
                    <a:pt x="5635" y="612"/>
                    <a:pt x="5215" y="1285"/>
                  </a:cubicBezTo>
                  <a:cubicBezTo>
                    <a:pt x="4432" y="2558"/>
                    <a:pt x="4133" y="4194"/>
                    <a:pt x="4403" y="5709"/>
                  </a:cubicBezTo>
                  <a:cubicBezTo>
                    <a:pt x="3992" y="4847"/>
                    <a:pt x="3479" y="4046"/>
                    <a:pt x="2893" y="3330"/>
                  </a:cubicBezTo>
                  <a:cubicBezTo>
                    <a:pt x="2599" y="2976"/>
                    <a:pt x="2256" y="2620"/>
                    <a:pt x="1832" y="2529"/>
                  </a:cubicBezTo>
                  <a:cubicBezTo>
                    <a:pt x="1764" y="2515"/>
                    <a:pt x="1695" y="2508"/>
                    <a:pt x="1627" y="2508"/>
                  </a:cubicBezTo>
                  <a:cubicBezTo>
                    <a:pt x="1094" y="2508"/>
                    <a:pt x="581" y="2932"/>
                    <a:pt x="322" y="3477"/>
                  </a:cubicBezTo>
                  <a:cubicBezTo>
                    <a:pt x="29" y="4092"/>
                    <a:pt x="0" y="4819"/>
                    <a:pt x="34" y="5513"/>
                  </a:cubicBezTo>
                  <a:cubicBezTo>
                    <a:pt x="114" y="6995"/>
                    <a:pt x="463" y="8456"/>
                    <a:pt x="1066" y="9775"/>
                  </a:cubicBezTo>
                  <a:lnTo>
                    <a:pt x="38128" y="9775"/>
                  </a:lnTo>
                  <a:cubicBezTo>
                    <a:pt x="38456" y="8912"/>
                    <a:pt x="38716" y="8032"/>
                    <a:pt x="38817" y="7108"/>
                  </a:cubicBezTo>
                  <a:cubicBezTo>
                    <a:pt x="38974" y="5641"/>
                    <a:pt x="38659" y="4035"/>
                    <a:pt x="37678" y="3060"/>
                  </a:cubicBezTo>
                  <a:cubicBezTo>
                    <a:pt x="37034" y="2421"/>
                    <a:pt x="36163" y="2114"/>
                    <a:pt x="35305" y="2114"/>
                  </a:cubicBezTo>
                  <a:cubicBezTo>
                    <a:pt x="35247" y="2114"/>
                    <a:pt x="35188" y="2115"/>
                    <a:pt x="35130" y="2118"/>
                  </a:cubicBezTo>
                  <a:cubicBezTo>
                    <a:pt x="34211" y="2164"/>
                    <a:pt x="33325" y="2529"/>
                    <a:pt x="32531" y="3044"/>
                  </a:cubicBezTo>
                  <a:cubicBezTo>
                    <a:pt x="31662" y="3596"/>
                    <a:pt x="30850" y="4384"/>
                    <a:pt x="30535" y="5451"/>
                  </a:cubicBezTo>
                  <a:cubicBezTo>
                    <a:pt x="30478" y="4114"/>
                    <a:pt x="30281" y="2671"/>
                    <a:pt x="29424" y="1751"/>
                  </a:cubicBezTo>
                  <a:cubicBezTo>
                    <a:pt x="28867" y="1149"/>
                    <a:pt x="28089" y="861"/>
                    <a:pt x="27316" y="799"/>
                  </a:cubicBezTo>
                  <a:cubicBezTo>
                    <a:pt x="27210" y="791"/>
                    <a:pt x="27103" y="787"/>
                    <a:pt x="26997" y="787"/>
                  </a:cubicBezTo>
                  <a:cubicBezTo>
                    <a:pt x="25779" y="787"/>
                    <a:pt x="24575" y="1311"/>
                    <a:pt x="23601" y="2146"/>
                  </a:cubicBezTo>
                  <a:cubicBezTo>
                    <a:pt x="22541" y="3054"/>
                    <a:pt x="21740" y="4306"/>
                    <a:pt x="21165" y="5664"/>
                  </a:cubicBezTo>
                  <a:cubicBezTo>
                    <a:pt x="21108" y="4616"/>
                    <a:pt x="20263" y="3697"/>
                    <a:pt x="19333" y="3674"/>
                  </a:cubicBezTo>
                  <a:cubicBezTo>
                    <a:pt x="19318" y="3674"/>
                    <a:pt x="19303" y="3673"/>
                    <a:pt x="19288" y="3673"/>
                  </a:cubicBezTo>
                  <a:cubicBezTo>
                    <a:pt x="18515" y="3673"/>
                    <a:pt x="17811" y="4217"/>
                    <a:pt x="17280" y="4853"/>
                  </a:cubicBezTo>
                  <a:cubicBezTo>
                    <a:pt x="16463" y="5839"/>
                    <a:pt x="16080" y="7204"/>
                    <a:pt x="15904" y="8540"/>
                  </a:cubicBezTo>
                  <a:cubicBezTo>
                    <a:pt x="15696" y="7858"/>
                    <a:pt x="15488" y="7170"/>
                    <a:pt x="15279" y="6487"/>
                  </a:cubicBezTo>
                  <a:cubicBezTo>
                    <a:pt x="14991" y="5552"/>
                    <a:pt x="14613" y="4504"/>
                    <a:pt x="13796" y="4160"/>
                  </a:cubicBezTo>
                  <a:cubicBezTo>
                    <a:pt x="13612" y="4081"/>
                    <a:pt x="13423" y="4047"/>
                    <a:pt x="13234" y="4047"/>
                  </a:cubicBezTo>
                  <a:cubicBezTo>
                    <a:pt x="12591" y="4047"/>
                    <a:pt x="11940" y="4451"/>
                    <a:pt x="11417" y="4926"/>
                  </a:cubicBezTo>
                  <a:cubicBezTo>
                    <a:pt x="10741" y="5547"/>
                    <a:pt x="10132" y="6352"/>
                    <a:pt x="9979" y="7327"/>
                  </a:cubicBezTo>
                  <a:cubicBezTo>
                    <a:pt x="9799" y="5625"/>
                    <a:pt x="9456" y="3939"/>
                    <a:pt x="8959" y="2321"/>
                  </a:cubicBezTo>
                  <a:cubicBezTo>
                    <a:pt x="8807" y="1814"/>
                    <a:pt x="8631" y="1301"/>
                    <a:pt x="8350" y="872"/>
                  </a:cubicBezTo>
                  <a:cubicBezTo>
                    <a:pt x="8063" y="439"/>
                    <a:pt x="7651" y="88"/>
                    <a:pt x="7184" y="15"/>
                  </a:cubicBezTo>
                  <a:cubicBezTo>
                    <a:pt x="7119" y="5"/>
                    <a:pt x="7054" y="0"/>
                    <a:pt x="6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03;p76">
              <a:extLst>
                <a:ext uri="{FF2B5EF4-FFF2-40B4-BE49-F238E27FC236}">
                  <a16:creationId xmlns:a16="http://schemas.microsoft.com/office/drawing/2014/main" id="{643FE142-3C72-1C8F-F517-79B317FE66B9}"/>
                </a:ext>
              </a:extLst>
            </p:cNvPr>
            <p:cNvSpPr/>
            <p:nvPr/>
          </p:nvSpPr>
          <p:spPr>
            <a:xfrm>
              <a:off x="1544840" y="3043594"/>
              <a:ext cx="871190" cy="611814"/>
            </a:xfrm>
            <a:custGeom>
              <a:avLst/>
              <a:gdLst/>
              <a:ahLst/>
              <a:cxnLst/>
              <a:rect l="l" t="t" r="r" b="b"/>
              <a:pathLst>
                <a:path w="13368" h="9388" extrusionOk="0">
                  <a:moveTo>
                    <a:pt x="6896" y="0"/>
                  </a:moveTo>
                  <a:cubicBezTo>
                    <a:pt x="5956" y="0"/>
                    <a:pt x="5462" y="305"/>
                    <a:pt x="5462" y="305"/>
                  </a:cubicBezTo>
                  <a:cubicBezTo>
                    <a:pt x="5462" y="305"/>
                    <a:pt x="5050" y="90"/>
                    <a:pt x="4360" y="90"/>
                  </a:cubicBezTo>
                  <a:cubicBezTo>
                    <a:pt x="3757" y="90"/>
                    <a:pt x="2942" y="254"/>
                    <a:pt x="2007" y="869"/>
                  </a:cubicBezTo>
                  <a:cubicBezTo>
                    <a:pt x="0" y="2194"/>
                    <a:pt x="614" y="6867"/>
                    <a:pt x="784" y="7601"/>
                  </a:cubicBezTo>
                  <a:cubicBezTo>
                    <a:pt x="958" y="8333"/>
                    <a:pt x="292" y="9388"/>
                    <a:pt x="292" y="9388"/>
                  </a:cubicBezTo>
                  <a:cubicBezTo>
                    <a:pt x="292" y="9388"/>
                    <a:pt x="11528" y="8801"/>
                    <a:pt x="12415" y="7109"/>
                  </a:cubicBezTo>
                  <a:cubicBezTo>
                    <a:pt x="12871" y="6230"/>
                    <a:pt x="11873" y="5153"/>
                    <a:pt x="11873" y="5153"/>
                  </a:cubicBezTo>
                  <a:cubicBezTo>
                    <a:pt x="11873" y="5153"/>
                    <a:pt x="12977" y="4736"/>
                    <a:pt x="13170" y="3755"/>
                  </a:cubicBezTo>
                  <a:cubicBezTo>
                    <a:pt x="13367" y="2780"/>
                    <a:pt x="11754" y="1629"/>
                    <a:pt x="9279" y="552"/>
                  </a:cubicBezTo>
                  <a:cubicBezTo>
                    <a:pt x="8305" y="129"/>
                    <a:pt x="7506" y="0"/>
                    <a:pt x="689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04;p76">
              <a:extLst>
                <a:ext uri="{FF2B5EF4-FFF2-40B4-BE49-F238E27FC236}">
                  <a16:creationId xmlns:a16="http://schemas.microsoft.com/office/drawing/2014/main" id="{E31FBB80-622B-1ED1-B695-D7A33A3EC716}"/>
                </a:ext>
              </a:extLst>
            </p:cNvPr>
            <p:cNvSpPr/>
            <p:nvPr/>
          </p:nvSpPr>
          <p:spPr>
            <a:xfrm>
              <a:off x="1494137" y="3502849"/>
              <a:ext cx="327348" cy="463748"/>
            </a:xfrm>
            <a:custGeom>
              <a:avLst/>
              <a:gdLst/>
              <a:ahLst/>
              <a:cxnLst/>
              <a:rect l="l" t="t" r="r" b="b"/>
              <a:pathLst>
                <a:path w="5023" h="7116" extrusionOk="0">
                  <a:moveTo>
                    <a:pt x="3011" y="0"/>
                  </a:moveTo>
                  <a:lnTo>
                    <a:pt x="0" y="3484"/>
                  </a:lnTo>
                  <a:lnTo>
                    <a:pt x="2801" y="7116"/>
                  </a:lnTo>
                  <a:lnTo>
                    <a:pt x="3591" y="6203"/>
                  </a:lnTo>
                  <a:lnTo>
                    <a:pt x="4713" y="4905"/>
                  </a:lnTo>
                  <a:lnTo>
                    <a:pt x="5023" y="4545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05;p76">
              <a:extLst>
                <a:ext uri="{FF2B5EF4-FFF2-40B4-BE49-F238E27FC236}">
                  <a16:creationId xmlns:a16="http://schemas.microsoft.com/office/drawing/2014/main" id="{792813CD-897A-FA9A-6BDA-85395EA79F3A}"/>
                </a:ext>
              </a:extLst>
            </p:cNvPr>
            <p:cNvSpPr/>
            <p:nvPr/>
          </p:nvSpPr>
          <p:spPr>
            <a:xfrm>
              <a:off x="1494137" y="3555767"/>
              <a:ext cx="307145" cy="410830"/>
            </a:xfrm>
            <a:custGeom>
              <a:avLst/>
              <a:gdLst/>
              <a:ahLst/>
              <a:cxnLst/>
              <a:rect l="l" t="t" r="r" b="b"/>
              <a:pathLst>
                <a:path w="4713" h="6304" extrusionOk="0">
                  <a:moveTo>
                    <a:pt x="4708" y="4082"/>
                  </a:moveTo>
                  <a:lnTo>
                    <a:pt x="4708" y="4082"/>
                  </a:lnTo>
                  <a:cubicBezTo>
                    <a:pt x="4713" y="4088"/>
                    <a:pt x="4713" y="4088"/>
                    <a:pt x="4713" y="4093"/>
                  </a:cubicBezTo>
                  <a:lnTo>
                    <a:pt x="4713" y="4088"/>
                  </a:lnTo>
                  <a:lnTo>
                    <a:pt x="4708" y="4082"/>
                  </a:lnTo>
                  <a:close/>
                  <a:moveTo>
                    <a:pt x="2311" y="0"/>
                  </a:moveTo>
                  <a:lnTo>
                    <a:pt x="0" y="2672"/>
                  </a:lnTo>
                  <a:lnTo>
                    <a:pt x="2801" y="6304"/>
                  </a:lnTo>
                  <a:lnTo>
                    <a:pt x="3591" y="5391"/>
                  </a:lnTo>
                  <a:cubicBezTo>
                    <a:pt x="3433" y="4533"/>
                    <a:pt x="3287" y="3676"/>
                    <a:pt x="3162" y="2814"/>
                  </a:cubicBezTo>
                  <a:cubicBezTo>
                    <a:pt x="2621" y="2233"/>
                    <a:pt x="2243" y="1597"/>
                    <a:pt x="2243" y="1032"/>
                  </a:cubicBezTo>
                  <a:cubicBezTo>
                    <a:pt x="2243" y="981"/>
                    <a:pt x="2243" y="931"/>
                    <a:pt x="2249" y="880"/>
                  </a:cubicBezTo>
                  <a:cubicBezTo>
                    <a:pt x="2283" y="655"/>
                    <a:pt x="2345" y="395"/>
                    <a:pt x="2441" y="119"/>
                  </a:cubicBezTo>
                  <a:cubicBezTo>
                    <a:pt x="2395" y="80"/>
                    <a:pt x="2350" y="41"/>
                    <a:pt x="2311" y="0"/>
                  </a:cubicBezTo>
                  <a:close/>
                </a:path>
              </a:pathLst>
            </a:custGeom>
            <a:solidFill>
              <a:srgbClr val="FF9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06;p76">
              <a:extLst>
                <a:ext uri="{FF2B5EF4-FFF2-40B4-BE49-F238E27FC236}">
                  <a16:creationId xmlns:a16="http://schemas.microsoft.com/office/drawing/2014/main" id="{CA146045-8257-8CB1-24A2-8ADF80A5EB65}"/>
                </a:ext>
              </a:extLst>
            </p:cNvPr>
            <p:cNvSpPr/>
            <p:nvPr/>
          </p:nvSpPr>
          <p:spPr>
            <a:xfrm>
              <a:off x="1694275" y="3676267"/>
              <a:ext cx="107009" cy="230831"/>
            </a:xfrm>
            <a:custGeom>
              <a:avLst/>
              <a:gdLst/>
              <a:ahLst/>
              <a:cxnLst/>
              <a:rect l="l" t="t" r="r" b="b"/>
              <a:pathLst>
                <a:path w="1642" h="3542" extrusionOk="0">
                  <a:moveTo>
                    <a:pt x="91" y="1"/>
                  </a:moveTo>
                  <a:cubicBezTo>
                    <a:pt x="1" y="198"/>
                    <a:pt x="13" y="435"/>
                    <a:pt x="47" y="649"/>
                  </a:cubicBezTo>
                  <a:cubicBezTo>
                    <a:pt x="182" y="1619"/>
                    <a:pt x="339" y="2582"/>
                    <a:pt x="520" y="3542"/>
                  </a:cubicBezTo>
                  <a:lnTo>
                    <a:pt x="1642" y="2244"/>
                  </a:lnTo>
                  <a:cubicBezTo>
                    <a:pt x="1072" y="1523"/>
                    <a:pt x="385" y="869"/>
                    <a:pt x="91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07;p76">
              <a:extLst>
                <a:ext uri="{FF2B5EF4-FFF2-40B4-BE49-F238E27FC236}">
                  <a16:creationId xmlns:a16="http://schemas.microsoft.com/office/drawing/2014/main" id="{5E4A6580-9E55-968B-DF86-F87BC41CC080}"/>
                </a:ext>
              </a:extLst>
            </p:cNvPr>
            <p:cNvSpPr/>
            <p:nvPr/>
          </p:nvSpPr>
          <p:spPr>
            <a:xfrm>
              <a:off x="1635883" y="3111632"/>
              <a:ext cx="598584" cy="756230"/>
            </a:xfrm>
            <a:custGeom>
              <a:avLst/>
              <a:gdLst/>
              <a:ahLst/>
              <a:cxnLst/>
              <a:rect l="l" t="t" r="r" b="b"/>
              <a:pathLst>
                <a:path w="9185" h="11604" extrusionOk="0">
                  <a:moveTo>
                    <a:pt x="4557" y="1"/>
                  </a:moveTo>
                  <a:cubicBezTo>
                    <a:pt x="2426" y="1"/>
                    <a:pt x="535" y="1513"/>
                    <a:pt x="131" y="3681"/>
                  </a:cubicBezTo>
                  <a:cubicBezTo>
                    <a:pt x="91" y="3890"/>
                    <a:pt x="68" y="4098"/>
                    <a:pt x="58" y="4306"/>
                  </a:cubicBezTo>
                  <a:lnTo>
                    <a:pt x="58" y="4319"/>
                  </a:lnTo>
                  <a:cubicBezTo>
                    <a:pt x="29" y="5051"/>
                    <a:pt x="181" y="5756"/>
                    <a:pt x="474" y="6387"/>
                  </a:cubicBezTo>
                  <a:cubicBezTo>
                    <a:pt x="464" y="6409"/>
                    <a:pt x="451" y="6438"/>
                    <a:pt x="441" y="6461"/>
                  </a:cubicBezTo>
                  <a:cubicBezTo>
                    <a:pt x="373" y="6624"/>
                    <a:pt x="316" y="6781"/>
                    <a:pt x="266" y="6934"/>
                  </a:cubicBezTo>
                  <a:cubicBezTo>
                    <a:pt x="170" y="7210"/>
                    <a:pt x="108" y="7470"/>
                    <a:pt x="74" y="7695"/>
                  </a:cubicBezTo>
                  <a:cubicBezTo>
                    <a:pt x="1" y="8303"/>
                    <a:pt x="401" y="8998"/>
                    <a:pt x="987" y="9629"/>
                  </a:cubicBezTo>
                  <a:cubicBezTo>
                    <a:pt x="1432" y="10108"/>
                    <a:pt x="1991" y="10554"/>
                    <a:pt x="2532" y="10897"/>
                  </a:cubicBezTo>
                  <a:cubicBezTo>
                    <a:pt x="2532" y="10897"/>
                    <a:pt x="2538" y="10903"/>
                    <a:pt x="2543" y="10903"/>
                  </a:cubicBezTo>
                  <a:cubicBezTo>
                    <a:pt x="3175" y="11309"/>
                    <a:pt x="3789" y="11574"/>
                    <a:pt x="4190" y="11602"/>
                  </a:cubicBezTo>
                  <a:cubicBezTo>
                    <a:pt x="4202" y="11603"/>
                    <a:pt x="4215" y="11604"/>
                    <a:pt x="4228" y="11604"/>
                  </a:cubicBezTo>
                  <a:cubicBezTo>
                    <a:pt x="4627" y="11604"/>
                    <a:pt x="5206" y="11096"/>
                    <a:pt x="5801" y="10424"/>
                  </a:cubicBezTo>
                  <a:cubicBezTo>
                    <a:pt x="6207" y="9945"/>
                    <a:pt x="6100" y="10085"/>
                    <a:pt x="6349" y="9770"/>
                  </a:cubicBezTo>
                  <a:cubicBezTo>
                    <a:pt x="6428" y="9674"/>
                    <a:pt x="6506" y="9573"/>
                    <a:pt x="6579" y="9477"/>
                  </a:cubicBezTo>
                  <a:cubicBezTo>
                    <a:pt x="7139" y="9732"/>
                    <a:pt x="8159" y="10171"/>
                    <a:pt x="8542" y="10171"/>
                  </a:cubicBezTo>
                  <a:cubicBezTo>
                    <a:pt x="8615" y="10171"/>
                    <a:pt x="8664" y="10155"/>
                    <a:pt x="8683" y="10119"/>
                  </a:cubicBezTo>
                  <a:cubicBezTo>
                    <a:pt x="8807" y="9888"/>
                    <a:pt x="7950" y="8743"/>
                    <a:pt x="7510" y="8180"/>
                  </a:cubicBezTo>
                  <a:cubicBezTo>
                    <a:pt x="7724" y="7876"/>
                    <a:pt x="7905" y="7600"/>
                    <a:pt x="8041" y="7390"/>
                  </a:cubicBezTo>
                  <a:cubicBezTo>
                    <a:pt x="8520" y="6815"/>
                    <a:pt x="8869" y="6117"/>
                    <a:pt x="9010" y="5327"/>
                  </a:cubicBezTo>
                  <a:cubicBezTo>
                    <a:pt x="9184" y="4397"/>
                    <a:pt x="9056" y="3478"/>
                    <a:pt x="8700" y="2677"/>
                  </a:cubicBezTo>
                  <a:cubicBezTo>
                    <a:pt x="8114" y="1369"/>
                    <a:pt x="6912" y="361"/>
                    <a:pt x="5390" y="78"/>
                  </a:cubicBezTo>
                  <a:cubicBezTo>
                    <a:pt x="5110" y="26"/>
                    <a:pt x="4832" y="1"/>
                    <a:pt x="4557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08;p76">
              <a:extLst>
                <a:ext uri="{FF2B5EF4-FFF2-40B4-BE49-F238E27FC236}">
                  <a16:creationId xmlns:a16="http://schemas.microsoft.com/office/drawing/2014/main" id="{70298210-DBC7-8CC9-E1B8-BBEBE4980D3A}"/>
                </a:ext>
              </a:extLst>
            </p:cNvPr>
            <p:cNvSpPr/>
            <p:nvPr/>
          </p:nvSpPr>
          <p:spPr>
            <a:xfrm>
              <a:off x="1640314" y="3303363"/>
              <a:ext cx="587962" cy="564436"/>
            </a:xfrm>
            <a:custGeom>
              <a:avLst/>
              <a:gdLst/>
              <a:ahLst/>
              <a:cxnLst/>
              <a:rect l="l" t="t" r="r" b="b"/>
              <a:pathLst>
                <a:path w="9022" h="8661" extrusionOk="0">
                  <a:moveTo>
                    <a:pt x="4060" y="3107"/>
                  </a:moveTo>
                  <a:cubicBezTo>
                    <a:pt x="4775" y="3107"/>
                    <a:pt x="5413" y="3569"/>
                    <a:pt x="5582" y="4257"/>
                  </a:cubicBezTo>
                  <a:cubicBezTo>
                    <a:pt x="5779" y="5057"/>
                    <a:pt x="5249" y="5869"/>
                    <a:pt x="4398" y="6061"/>
                  </a:cubicBezTo>
                  <a:cubicBezTo>
                    <a:pt x="4273" y="6095"/>
                    <a:pt x="4150" y="6106"/>
                    <a:pt x="4031" y="6106"/>
                  </a:cubicBezTo>
                  <a:cubicBezTo>
                    <a:pt x="3316" y="6106"/>
                    <a:pt x="2678" y="5644"/>
                    <a:pt x="2509" y="4962"/>
                  </a:cubicBezTo>
                  <a:cubicBezTo>
                    <a:pt x="2312" y="4156"/>
                    <a:pt x="2842" y="3344"/>
                    <a:pt x="3693" y="3152"/>
                  </a:cubicBezTo>
                  <a:cubicBezTo>
                    <a:pt x="3817" y="3123"/>
                    <a:pt x="3941" y="3107"/>
                    <a:pt x="4060" y="3107"/>
                  </a:cubicBezTo>
                  <a:close/>
                  <a:moveTo>
                    <a:pt x="8739" y="1"/>
                  </a:moveTo>
                  <a:cubicBezTo>
                    <a:pt x="8643" y="107"/>
                    <a:pt x="8536" y="209"/>
                    <a:pt x="8429" y="300"/>
                  </a:cubicBezTo>
                  <a:cubicBezTo>
                    <a:pt x="7893" y="745"/>
                    <a:pt x="7256" y="1060"/>
                    <a:pt x="6579" y="1213"/>
                  </a:cubicBezTo>
                  <a:cubicBezTo>
                    <a:pt x="6371" y="1258"/>
                    <a:pt x="6157" y="1302"/>
                    <a:pt x="5954" y="1302"/>
                  </a:cubicBezTo>
                  <a:cubicBezTo>
                    <a:pt x="5774" y="1302"/>
                    <a:pt x="5598" y="1268"/>
                    <a:pt x="5441" y="1167"/>
                  </a:cubicBezTo>
                  <a:cubicBezTo>
                    <a:pt x="5317" y="1539"/>
                    <a:pt x="5080" y="1884"/>
                    <a:pt x="4759" y="2109"/>
                  </a:cubicBezTo>
                  <a:cubicBezTo>
                    <a:pt x="4499" y="2301"/>
                    <a:pt x="4167" y="2431"/>
                    <a:pt x="3839" y="2431"/>
                  </a:cubicBezTo>
                  <a:cubicBezTo>
                    <a:pt x="3771" y="2431"/>
                    <a:pt x="3704" y="2425"/>
                    <a:pt x="3636" y="2413"/>
                  </a:cubicBezTo>
                  <a:cubicBezTo>
                    <a:pt x="3490" y="2696"/>
                    <a:pt x="3344" y="2983"/>
                    <a:pt x="3146" y="3230"/>
                  </a:cubicBezTo>
                  <a:cubicBezTo>
                    <a:pt x="2949" y="3479"/>
                    <a:pt x="2678" y="3711"/>
                    <a:pt x="2379" y="3805"/>
                  </a:cubicBezTo>
                  <a:cubicBezTo>
                    <a:pt x="2374" y="3805"/>
                    <a:pt x="2368" y="3812"/>
                    <a:pt x="2363" y="3812"/>
                  </a:cubicBezTo>
                  <a:cubicBezTo>
                    <a:pt x="2374" y="3766"/>
                    <a:pt x="2379" y="3721"/>
                    <a:pt x="2385" y="3682"/>
                  </a:cubicBezTo>
                  <a:lnTo>
                    <a:pt x="2385" y="3682"/>
                  </a:lnTo>
                  <a:cubicBezTo>
                    <a:pt x="2261" y="3885"/>
                    <a:pt x="2092" y="4071"/>
                    <a:pt x="1895" y="4211"/>
                  </a:cubicBezTo>
                  <a:cubicBezTo>
                    <a:pt x="1754" y="4320"/>
                    <a:pt x="1585" y="4398"/>
                    <a:pt x="1410" y="4432"/>
                  </a:cubicBezTo>
                  <a:lnTo>
                    <a:pt x="1377" y="4432"/>
                  </a:lnTo>
                  <a:cubicBezTo>
                    <a:pt x="1331" y="4437"/>
                    <a:pt x="1280" y="4443"/>
                    <a:pt x="1234" y="4443"/>
                  </a:cubicBezTo>
                  <a:cubicBezTo>
                    <a:pt x="981" y="4443"/>
                    <a:pt x="722" y="4341"/>
                    <a:pt x="502" y="4206"/>
                  </a:cubicBezTo>
                  <a:cubicBezTo>
                    <a:pt x="396" y="4144"/>
                    <a:pt x="294" y="4071"/>
                    <a:pt x="198" y="3992"/>
                  </a:cubicBezTo>
                  <a:cubicBezTo>
                    <a:pt x="102" y="4268"/>
                    <a:pt x="40" y="4528"/>
                    <a:pt x="6" y="4753"/>
                  </a:cubicBezTo>
                  <a:cubicBezTo>
                    <a:pt x="0" y="4804"/>
                    <a:pt x="0" y="4854"/>
                    <a:pt x="0" y="4905"/>
                  </a:cubicBezTo>
                  <a:cubicBezTo>
                    <a:pt x="0" y="5470"/>
                    <a:pt x="378" y="6106"/>
                    <a:pt x="919" y="6687"/>
                  </a:cubicBezTo>
                  <a:cubicBezTo>
                    <a:pt x="1364" y="7166"/>
                    <a:pt x="1923" y="7612"/>
                    <a:pt x="2464" y="7955"/>
                  </a:cubicBezTo>
                  <a:cubicBezTo>
                    <a:pt x="2464" y="7955"/>
                    <a:pt x="2470" y="7961"/>
                    <a:pt x="2475" y="7961"/>
                  </a:cubicBezTo>
                  <a:cubicBezTo>
                    <a:pt x="3107" y="8367"/>
                    <a:pt x="3721" y="8632"/>
                    <a:pt x="4122" y="8660"/>
                  </a:cubicBezTo>
                  <a:lnTo>
                    <a:pt x="4156" y="8660"/>
                  </a:lnTo>
                  <a:cubicBezTo>
                    <a:pt x="4556" y="8660"/>
                    <a:pt x="5137" y="8158"/>
                    <a:pt x="5733" y="7482"/>
                  </a:cubicBezTo>
                  <a:cubicBezTo>
                    <a:pt x="6139" y="7003"/>
                    <a:pt x="6032" y="7143"/>
                    <a:pt x="6281" y="6828"/>
                  </a:cubicBezTo>
                  <a:cubicBezTo>
                    <a:pt x="6360" y="6732"/>
                    <a:pt x="6438" y="6631"/>
                    <a:pt x="6511" y="6535"/>
                  </a:cubicBezTo>
                  <a:cubicBezTo>
                    <a:pt x="7070" y="6789"/>
                    <a:pt x="8090" y="7229"/>
                    <a:pt x="8473" y="7229"/>
                  </a:cubicBezTo>
                  <a:cubicBezTo>
                    <a:pt x="8548" y="7229"/>
                    <a:pt x="8598" y="7211"/>
                    <a:pt x="8615" y="7177"/>
                  </a:cubicBezTo>
                  <a:cubicBezTo>
                    <a:pt x="8626" y="7161"/>
                    <a:pt x="8626" y="7143"/>
                    <a:pt x="8626" y="7120"/>
                  </a:cubicBezTo>
                  <a:cubicBezTo>
                    <a:pt x="8626" y="6800"/>
                    <a:pt x="7854" y="5767"/>
                    <a:pt x="7442" y="5238"/>
                  </a:cubicBezTo>
                  <a:cubicBezTo>
                    <a:pt x="7656" y="4934"/>
                    <a:pt x="7837" y="4658"/>
                    <a:pt x="7973" y="4448"/>
                  </a:cubicBezTo>
                  <a:cubicBezTo>
                    <a:pt x="8452" y="3873"/>
                    <a:pt x="8801" y="3175"/>
                    <a:pt x="8942" y="2385"/>
                  </a:cubicBezTo>
                  <a:cubicBezTo>
                    <a:pt x="8998" y="2109"/>
                    <a:pt x="9021" y="1833"/>
                    <a:pt x="9021" y="1562"/>
                  </a:cubicBezTo>
                  <a:cubicBezTo>
                    <a:pt x="9021" y="1021"/>
                    <a:pt x="8920" y="490"/>
                    <a:pt x="8739" y="1"/>
                  </a:cubicBezTo>
                  <a:close/>
                </a:path>
              </a:pathLst>
            </a:custGeom>
            <a:solidFill>
              <a:srgbClr val="FF9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09;p76">
              <a:extLst>
                <a:ext uri="{FF2B5EF4-FFF2-40B4-BE49-F238E27FC236}">
                  <a16:creationId xmlns:a16="http://schemas.microsoft.com/office/drawing/2014/main" id="{7DA1E4F7-5801-B495-B225-D96D87F5B0E8}"/>
                </a:ext>
              </a:extLst>
            </p:cNvPr>
            <p:cNvSpPr/>
            <p:nvPr/>
          </p:nvSpPr>
          <p:spPr>
            <a:xfrm>
              <a:off x="1623370" y="3103420"/>
              <a:ext cx="597868" cy="448433"/>
            </a:xfrm>
            <a:custGeom>
              <a:avLst/>
              <a:gdLst/>
              <a:ahLst/>
              <a:cxnLst/>
              <a:rect l="l" t="t" r="r" b="b"/>
              <a:pathLst>
                <a:path w="9174" h="6881" extrusionOk="0">
                  <a:moveTo>
                    <a:pt x="4800" y="0"/>
                  </a:moveTo>
                  <a:cubicBezTo>
                    <a:pt x="2539" y="0"/>
                    <a:pt x="533" y="1603"/>
                    <a:pt x="108" y="3897"/>
                  </a:cubicBezTo>
                  <a:cubicBezTo>
                    <a:pt x="68" y="4117"/>
                    <a:pt x="40" y="4343"/>
                    <a:pt x="35" y="4562"/>
                  </a:cubicBezTo>
                  <a:cubicBezTo>
                    <a:pt x="24" y="4568"/>
                    <a:pt x="13" y="4573"/>
                    <a:pt x="1" y="4585"/>
                  </a:cubicBezTo>
                  <a:cubicBezTo>
                    <a:pt x="1" y="4591"/>
                    <a:pt x="6" y="4591"/>
                    <a:pt x="6" y="4591"/>
                  </a:cubicBezTo>
                  <a:cubicBezTo>
                    <a:pt x="13" y="4585"/>
                    <a:pt x="24" y="4580"/>
                    <a:pt x="35" y="4573"/>
                  </a:cubicBezTo>
                  <a:cubicBezTo>
                    <a:pt x="175" y="4466"/>
                    <a:pt x="339" y="4393"/>
                    <a:pt x="513" y="4354"/>
                  </a:cubicBezTo>
                  <a:cubicBezTo>
                    <a:pt x="520" y="4349"/>
                    <a:pt x="531" y="4349"/>
                    <a:pt x="542" y="4349"/>
                  </a:cubicBezTo>
                  <a:cubicBezTo>
                    <a:pt x="643" y="4326"/>
                    <a:pt x="745" y="4315"/>
                    <a:pt x="852" y="4315"/>
                  </a:cubicBezTo>
                  <a:cubicBezTo>
                    <a:pt x="857" y="4315"/>
                    <a:pt x="863" y="4315"/>
                    <a:pt x="869" y="4315"/>
                  </a:cubicBezTo>
                  <a:cubicBezTo>
                    <a:pt x="1348" y="4315"/>
                    <a:pt x="1815" y="4543"/>
                    <a:pt x="2144" y="4901"/>
                  </a:cubicBezTo>
                  <a:cubicBezTo>
                    <a:pt x="2144" y="4906"/>
                    <a:pt x="2149" y="4911"/>
                    <a:pt x="2155" y="4918"/>
                  </a:cubicBezTo>
                  <a:cubicBezTo>
                    <a:pt x="2222" y="4991"/>
                    <a:pt x="2285" y="5070"/>
                    <a:pt x="2340" y="5160"/>
                  </a:cubicBezTo>
                  <a:cubicBezTo>
                    <a:pt x="2662" y="5662"/>
                    <a:pt x="2746" y="6298"/>
                    <a:pt x="2623" y="6880"/>
                  </a:cubicBezTo>
                  <a:cubicBezTo>
                    <a:pt x="2628" y="6880"/>
                    <a:pt x="2634" y="6873"/>
                    <a:pt x="2639" y="6873"/>
                  </a:cubicBezTo>
                  <a:cubicBezTo>
                    <a:pt x="2938" y="6779"/>
                    <a:pt x="3209" y="6547"/>
                    <a:pt x="3406" y="6298"/>
                  </a:cubicBezTo>
                  <a:cubicBezTo>
                    <a:pt x="3604" y="6051"/>
                    <a:pt x="3750" y="5764"/>
                    <a:pt x="3896" y="5481"/>
                  </a:cubicBezTo>
                  <a:cubicBezTo>
                    <a:pt x="3964" y="5494"/>
                    <a:pt x="4033" y="5500"/>
                    <a:pt x="4102" y="5500"/>
                  </a:cubicBezTo>
                  <a:cubicBezTo>
                    <a:pt x="4426" y="5500"/>
                    <a:pt x="4758" y="5367"/>
                    <a:pt x="5019" y="5177"/>
                  </a:cubicBezTo>
                  <a:cubicBezTo>
                    <a:pt x="5340" y="4952"/>
                    <a:pt x="5577" y="4607"/>
                    <a:pt x="5701" y="4235"/>
                  </a:cubicBezTo>
                  <a:cubicBezTo>
                    <a:pt x="5861" y="4337"/>
                    <a:pt x="6036" y="4372"/>
                    <a:pt x="6218" y="4372"/>
                  </a:cubicBezTo>
                  <a:cubicBezTo>
                    <a:pt x="6421" y="4372"/>
                    <a:pt x="6632" y="4328"/>
                    <a:pt x="6839" y="4281"/>
                  </a:cubicBezTo>
                  <a:cubicBezTo>
                    <a:pt x="7516" y="4128"/>
                    <a:pt x="8153" y="3813"/>
                    <a:pt x="8689" y="3368"/>
                  </a:cubicBezTo>
                  <a:cubicBezTo>
                    <a:pt x="8869" y="3215"/>
                    <a:pt x="9045" y="3035"/>
                    <a:pt x="9173" y="2837"/>
                  </a:cubicBezTo>
                  <a:cubicBezTo>
                    <a:pt x="8559" y="1450"/>
                    <a:pt x="7286" y="379"/>
                    <a:pt x="5678" y="81"/>
                  </a:cubicBezTo>
                  <a:cubicBezTo>
                    <a:pt x="5383" y="26"/>
                    <a:pt x="5089" y="0"/>
                    <a:pt x="4800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10;p76">
              <a:extLst>
                <a:ext uri="{FF2B5EF4-FFF2-40B4-BE49-F238E27FC236}">
                  <a16:creationId xmlns:a16="http://schemas.microsoft.com/office/drawing/2014/main" id="{792D6420-526D-B37B-194F-E313DB96EE17}"/>
                </a:ext>
              </a:extLst>
            </p:cNvPr>
            <p:cNvSpPr/>
            <p:nvPr/>
          </p:nvSpPr>
          <p:spPr>
            <a:xfrm>
              <a:off x="1790923" y="3505847"/>
              <a:ext cx="226074" cy="195444"/>
            </a:xfrm>
            <a:custGeom>
              <a:avLst/>
              <a:gdLst/>
              <a:ahLst/>
              <a:cxnLst/>
              <a:rect l="l" t="t" r="r" b="b"/>
              <a:pathLst>
                <a:path w="3469" h="2999" extrusionOk="0">
                  <a:moveTo>
                    <a:pt x="1749" y="0"/>
                  </a:moveTo>
                  <a:cubicBezTo>
                    <a:pt x="1630" y="0"/>
                    <a:pt x="1506" y="16"/>
                    <a:pt x="1382" y="45"/>
                  </a:cubicBezTo>
                  <a:cubicBezTo>
                    <a:pt x="531" y="237"/>
                    <a:pt x="1" y="1049"/>
                    <a:pt x="198" y="1855"/>
                  </a:cubicBezTo>
                  <a:cubicBezTo>
                    <a:pt x="367" y="2537"/>
                    <a:pt x="1005" y="2999"/>
                    <a:pt x="1720" y="2999"/>
                  </a:cubicBezTo>
                  <a:cubicBezTo>
                    <a:pt x="1839" y="2999"/>
                    <a:pt x="1962" y="2988"/>
                    <a:pt x="2087" y="2954"/>
                  </a:cubicBezTo>
                  <a:cubicBezTo>
                    <a:pt x="2938" y="2762"/>
                    <a:pt x="3468" y="1950"/>
                    <a:pt x="3271" y="1150"/>
                  </a:cubicBezTo>
                  <a:cubicBezTo>
                    <a:pt x="3102" y="462"/>
                    <a:pt x="2464" y="0"/>
                    <a:pt x="1749" y="0"/>
                  </a:cubicBezTo>
                  <a:close/>
                </a:path>
              </a:pathLst>
            </a:custGeom>
            <a:solidFill>
              <a:srgbClr val="FF81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11;p76">
              <a:extLst>
                <a:ext uri="{FF2B5EF4-FFF2-40B4-BE49-F238E27FC236}">
                  <a16:creationId xmlns:a16="http://schemas.microsoft.com/office/drawing/2014/main" id="{CFFC43B3-269A-81BB-CD0B-D2BF256EB4FA}"/>
                </a:ext>
              </a:extLst>
            </p:cNvPr>
            <p:cNvSpPr/>
            <p:nvPr/>
          </p:nvSpPr>
          <p:spPr>
            <a:xfrm>
              <a:off x="2043719" y="3571148"/>
              <a:ext cx="55199" cy="57871"/>
            </a:xfrm>
            <a:custGeom>
              <a:avLst/>
              <a:gdLst/>
              <a:ahLst/>
              <a:cxnLst/>
              <a:rect l="l" t="t" r="r" b="b"/>
              <a:pathLst>
                <a:path w="847" h="888" extrusionOk="0">
                  <a:moveTo>
                    <a:pt x="553" y="1"/>
                  </a:moveTo>
                  <a:cubicBezTo>
                    <a:pt x="415" y="1"/>
                    <a:pt x="254" y="96"/>
                    <a:pt x="147" y="261"/>
                  </a:cubicBezTo>
                  <a:cubicBezTo>
                    <a:pt x="1" y="481"/>
                    <a:pt x="1" y="745"/>
                    <a:pt x="152" y="846"/>
                  </a:cubicBezTo>
                  <a:cubicBezTo>
                    <a:pt x="194" y="874"/>
                    <a:pt x="242" y="887"/>
                    <a:pt x="293" y="887"/>
                  </a:cubicBezTo>
                  <a:cubicBezTo>
                    <a:pt x="430" y="887"/>
                    <a:pt x="589" y="792"/>
                    <a:pt x="700" y="627"/>
                  </a:cubicBezTo>
                  <a:cubicBezTo>
                    <a:pt x="846" y="407"/>
                    <a:pt x="846" y="143"/>
                    <a:pt x="694" y="41"/>
                  </a:cubicBezTo>
                  <a:cubicBezTo>
                    <a:pt x="653" y="14"/>
                    <a:pt x="604" y="1"/>
                    <a:pt x="55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12;p76">
              <a:extLst>
                <a:ext uri="{FF2B5EF4-FFF2-40B4-BE49-F238E27FC236}">
                  <a16:creationId xmlns:a16="http://schemas.microsoft.com/office/drawing/2014/main" id="{F28B682B-DE02-9BE8-9E00-161CE93019B0}"/>
                </a:ext>
              </a:extLst>
            </p:cNvPr>
            <p:cNvSpPr/>
            <p:nvPr/>
          </p:nvSpPr>
          <p:spPr>
            <a:xfrm>
              <a:off x="1601668" y="3378113"/>
              <a:ext cx="211020" cy="214734"/>
            </a:xfrm>
            <a:custGeom>
              <a:avLst/>
              <a:gdLst/>
              <a:ahLst/>
              <a:cxnLst/>
              <a:rect l="l" t="t" r="r" b="b"/>
              <a:pathLst>
                <a:path w="3238" h="3295" extrusionOk="0">
                  <a:moveTo>
                    <a:pt x="1268" y="1"/>
                  </a:moveTo>
                  <a:cubicBezTo>
                    <a:pt x="1200" y="1"/>
                    <a:pt x="1133" y="5"/>
                    <a:pt x="1067" y="14"/>
                  </a:cubicBezTo>
                  <a:cubicBezTo>
                    <a:pt x="1056" y="20"/>
                    <a:pt x="1044" y="20"/>
                    <a:pt x="1039" y="20"/>
                  </a:cubicBezTo>
                  <a:cubicBezTo>
                    <a:pt x="914" y="43"/>
                    <a:pt x="796" y="88"/>
                    <a:pt x="684" y="150"/>
                  </a:cubicBezTo>
                  <a:cubicBezTo>
                    <a:pt x="650" y="173"/>
                    <a:pt x="616" y="196"/>
                    <a:pt x="583" y="217"/>
                  </a:cubicBezTo>
                  <a:cubicBezTo>
                    <a:pt x="576" y="223"/>
                    <a:pt x="565" y="235"/>
                    <a:pt x="554" y="240"/>
                  </a:cubicBezTo>
                  <a:cubicBezTo>
                    <a:pt x="458" y="324"/>
                    <a:pt x="373" y="426"/>
                    <a:pt x="300" y="539"/>
                  </a:cubicBezTo>
                  <a:cubicBezTo>
                    <a:pt x="41" y="951"/>
                    <a:pt x="1" y="1497"/>
                    <a:pt x="165" y="1960"/>
                  </a:cubicBezTo>
                  <a:cubicBezTo>
                    <a:pt x="266" y="2252"/>
                    <a:pt x="441" y="2512"/>
                    <a:pt x="661" y="2726"/>
                  </a:cubicBezTo>
                  <a:cubicBezTo>
                    <a:pt x="700" y="2767"/>
                    <a:pt x="745" y="2806"/>
                    <a:pt x="791" y="2845"/>
                  </a:cubicBezTo>
                  <a:cubicBezTo>
                    <a:pt x="887" y="2924"/>
                    <a:pt x="989" y="2997"/>
                    <a:pt x="1095" y="3059"/>
                  </a:cubicBezTo>
                  <a:cubicBezTo>
                    <a:pt x="1315" y="3193"/>
                    <a:pt x="1573" y="3295"/>
                    <a:pt x="1832" y="3295"/>
                  </a:cubicBezTo>
                  <a:cubicBezTo>
                    <a:pt x="1878" y="3295"/>
                    <a:pt x="1924" y="3292"/>
                    <a:pt x="1970" y="3285"/>
                  </a:cubicBezTo>
                  <a:lnTo>
                    <a:pt x="2003" y="3285"/>
                  </a:lnTo>
                  <a:cubicBezTo>
                    <a:pt x="2178" y="3251"/>
                    <a:pt x="2347" y="3173"/>
                    <a:pt x="2488" y="3064"/>
                  </a:cubicBezTo>
                  <a:cubicBezTo>
                    <a:pt x="2725" y="2895"/>
                    <a:pt x="2922" y="2665"/>
                    <a:pt x="3045" y="2405"/>
                  </a:cubicBezTo>
                  <a:cubicBezTo>
                    <a:pt x="3198" y="2095"/>
                    <a:pt x="3237" y="1752"/>
                    <a:pt x="3130" y="1414"/>
                  </a:cubicBezTo>
                  <a:cubicBezTo>
                    <a:pt x="3024" y="1086"/>
                    <a:pt x="2831" y="787"/>
                    <a:pt x="2589" y="556"/>
                  </a:cubicBezTo>
                  <a:cubicBezTo>
                    <a:pt x="2584" y="550"/>
                    <a:pt x="2578" y="545"/>
                    <a:pt x="2578" y="545"/>
                  </a:cubicBezTo>
                  <a:cubicBezTo>
                    <a:pt x="2324" y="308"/>
                    <a:pt x="2014" y="134"/>
                    <a:pt x="1676" y="48"/>
                  </a:cubicBezTo>
                  <a:cubicBezTo>
                    <a:pt x="1544" y="18"/>
                    <a:pt x="1405" y="1"/>
                    <a:pt x="1268" y="1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13;p76">
              <a:extLst>
                <a:ext uri="{FF2B5EF4-FFF2-40B4-BE49-F238E27FC236}">
                  <a16:creationId xmlns:a16="http://schemas.microsoft.com/office/drawing/2014/main" id="{FF0755DC-B54A-9DAA-4403-D765D4BFE7F8}"/>
                </a:ext>
              </a:extLst>
            </p:cNvPr>
            <p:cNvSpPr/>
            <p:nvPr/>
          </p:nvSpPr>
          <p:spPr>
            <a:xfrm>
              <a:off x="1606100" y="3378309"/>
              <a:ext cx="203656" cy="214604"/>
            </a:xfrm>
            <a:custGeom>
              <a:avLst/>
              <a:gdLst/>
              <a:ahLst/>
              <a:cxnLst/>
              <a:rect l="l" t="t" r="r" b="b"/>
              <a:pathLst>
                <a:path w="3125" h="3293" extrusionOk="0">
                  <a:moveTo>
                    <a:pt x="1202" y="1"/>
                  </a:moveTo>
                  <a:cubicBezTo>
                    <a:pt x="1134" y="1"/>
                    <a:pt x="1067" y="1"/>
                    <a:pt x="999" y="11"/>
                  </a:cubicBezTo>
                  <a:cubicBezTo>
                    <a:pt x="988" y="17"/>
                    <a:pt x="976" y="17"/>
                    <a:pt x="971" y="17"/>
                  </a:cubicBezTo>
                  <a:cubicBezTo>
                    <a:pt x="846" y="40"/>
                    <a:pt x="728" y="85"/>
                    <a:pt x="616" y="147"/>
                  </a:cubicBezTo>
                  <a:cubicBezTo>
                    <a:pt x="582" y="170"/>
                    <a:pt x="548" y="193"/>
                    <a:pt x="515" y="214"/>
                  </a:cubicBezTo>
                  <a:cubicBezTo>
                    <a:pt x="508" y="220"/>
                    <a:pt x="497" y="232"/>
                    <a:pt x="486" y="237"/>
                  </a:cubicBezTo>
                  <a:cubicBezTo>
                    <a:pt x="390" y="321"/>
                    <a:pt x="305" y="423"/>
                    <a:pt x="232" y="536"/>
                  </a:cubicBezTo>
                  <a:cubicBezTo>
                    <a:pt x="75" y="784"/>
                    <a:pt x="0" y="1083"/>
                    <a:pt x="0" y="1382"/>
                  </a:cubicBezTo>
                  <a:cubicBezTo>
                    <a:pt x="0" y="1580"/>
                    <a:pt x="34" y="1770"/>
                    <a:pt x="97" y="1957"/>
                  </a:cubicBezTo>
                  <a:cubicBezTo>
                    <a:pt x="198" y="2249"/>
                    <a:pt x="373" y="2509"/>
                    <a:pt x="593" y="2723"/>
                  </a:cubicBezTo>
                  <a:cubicBezTo>
                    <a:pt x="632" y="2764"/>
                    <a:pt x="677" y="2803"/>
                    <a:pt x="723" y="2842"/>
                  </a:cubicBezTo>
                  <a:cubicBezTo>
                    <a:pt x="819" y="2921"/>
                    <a:pt x="921" y="2994"/>
                    <a:pt x="1027" y="3056"/>
                  </a:cubicBezTo>
                  <a:cubicBezTo>
                    <a:pt x="1247" y="3191"/>
                    <a:pt x="1506" y="3293"/>
                    <a:pt x="1759" y="3293"/>
                  </a:cubicBezTo>
                  <a:cubicBezTo>
                    <a:pt x="1805" y="3293"/>
                    <a:pt x="1856" y="3287"/>
                    <a:pt x="1902" y="3282"/>
                  </a:cubicBezTo>
                  <a:lnTo>
                    <a:pt x="1935" y="3282"/>
                  </a:lnTo>
                  <a:cubicBezTo>
                    <a:pt x="2110" y="3248"/>
                    <a:pt x="2279" y="3170"/>
                    <a:pt x="2420" y="3061"/>
                  </a:cubicBezTo>
                  <a:cubicBezTo>
                    <a:pt x="2657" y="2892"/>
                    <a:pt x="2854" y="2662"/>
                    <a:pt x="2977" y="2402"/>
                  </a:cubicBezTo>
                  <a:cubicBezTo>
                    <a:pt x="3073" y="2210"/>
                    <a:pt x="3125" y="2002"/>
                    <a:pt x="3125" y="1793"/>
                  </a:cubicBezTo>
                  <a:cubicBezTo>
                    <a:pt x="3125" y="1669"/>
                    <a:pt x="3102" y="1539"/>
                    <a:pt x="3062" y="1411"/>
                  </a:cubicBezTo>
                  <a:cubicBezTo>
                    <a:pt x="2956" y="1083"/>
                    <a:pt x="2763" y="784"/>
                    <a:pt x="2521" y="553"/>
                  </a:cubicBezTo>
                  <a:cubicBezTo>
                    <a:pt x="2516" y="547"/>
                    <a:pt x="2510" y="542"/>
                    <a:pt x="2510" y="542"/>
                  </a:cubicBezTo>
                  <a:cubicBezTo>
                    <a:pt x="2256" y="305"/>
                    <a:pt x="1946" y="131"/>
                    <a:pt x="1608" y="45"/>
                  </a:cubicBezTo>
                  <a:cubicBezTo>
                    <a:pt x="1473" y="17"/>
                    <a:pt x="1337" y="1"/>
                    <a:pt x="1202" y="1"/>
                  </a:cubicBezTo>
                  <a:close/>
                </a:path>
              </a:pathLst>
            </a:custGeom>
            <a:solidFill>
              <a:srgbClr val="FF9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14;p76">
              <a:extLst>
                <a:ext uri="{FF2B5EF4-FFF2-40B4-BE49-F238E27FC236}">
                  <a16:creationId xmlns:a16="http://schemas.microsoft.com/office/drawing/2014/main" id="{BBD639E9-E3CE-6CEF-F91E-9AC729CC1012}"/>
                </a:ext>
              </a:extLst>
            </p:cNvPr>
            <p:cNvSpPr/>
            <p:nvPr/>
          </p:nvSpPr>
          <p:spPr>
            <a:xfrm>
              <a:off x="1678830" y="3397664"/>
              <a:ext cx="64453" cy="168464"/>
            </a:xfrm>
            <a:custGeom>
              <a:avLst/>
              <a:gdLst/>
              <a:ahLst/>
              <a:cxnLst/>
              <a:rect l="l" t="t" r="r" b="b"/>
              <a:pathLst>
                <a:path w="989" h="2585" extrusionOk="0">
                  <a:moveTo>
                    <a:pt x="86" y="0"/>
                  </a:moveTo>
                  <a:cubicBezTo>
                    <a:pt x="61" y="0"/>
                    <a:pt x="34" y="13"/>
                    <a:pt x="18" y="37"/>
                  </a:cubicBezTo>
                  <a:cubicBezTo>
                    <a:pt x="1" y="70"/>
                    <a:pt x="13" y="115"/>
                    <a:pt x="52" y="133"/>
                  </a:cubicBezTo>
                  <a:cubicBezTo>
                    <a:pt x="396" y="323"/>
                    <a:pt x="650" y="701"/>
                    <a:pt x="752" y="1174"/>
                  </a:cubicBezTo>
                  <a:cubicBezTo>
                    <a:pt x="841" y="1621"/>
                    <a:pt x="791" y="2095"/>
                    <a:pt x="723" y="2500"/>
                  </a:cubicBezTo>
                  <a:cubicBezTo>
                    <a:pt x="718" y="2540"/>
                    <a:pt x="745" y="2574"/>
                    <a:pt x="786" y="2579"/>
                  </a:cubicBezTo>
                  <a:cubicBezTo>
                    <a:pt x="791" y="2584"/>
                    <a:pt x="791" y="2584"/>
                    <a:pt x="796" y="2584"/>
                  </a:cubicBezTo>
                  <a:cubicBezTo>
                    <a:pt x="830" y="2584"/>
                    <a:pt x="864" y="2556"/>
                    <a:pt x="869" y="2522"/>
                  </a:cubicBezTo>
                  <a:cubicBezTo>
                    <a:pt x="932" y="2105"/>
                    <a:pt x="989" y="1614"/>
                    <a:pt x="892" y="1141"/>
                  </a:cubicBezTo>
                  <a:cubicBezTo>
                    <a:pt x="786" y="628"/>
                    <a:pt x="503" y="216"/>
                    <a:pt x="120" y="8"/>
                  </a:cubicBezTo>
                  <a:cubicBezTo>
                    <a:pt x="109" y="3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15;p76">
              <a:extLst>
                <a:ext uri="{FF2B5EF4-FFF2-40B4-BE49-F238E27FC236}">
                  <a16:creationId xmlns:a16="http://schemas.microsoft.com/office/drawing/2014/main" id="{C29D72D0-F170-5402-2571-66417BFC329A}"/>
                </a:ext>
              </a:extLst>
            </p:cNvPr>
            <p:cNvSpPr/>
            <p:nvPr/>
          </p:nvSpPr>
          <p:spPr>
            <a:xfrm>
              <a:off x="1644355" y="3465767"/>
              <a:ext cx="92997" cy="83417"/>
            </a:xfrm>
            <a:custGeom>
              <a:avLst/>
              <a:gdLst/>
              <a:ahLst/>
              <a:cxnLst/>
              <a:rect l="l" t="t" r="r" b="b"/>
              <a:pathLst>
                <a:path w="1427" h="1280" extrusionOk="0">
                  <a:moveTo>
                    <a:pt x="79" y="1"/>
                  </a:moveTo>
                  <a:cubicBezTo>
                    <a:pt x="35" y="1"/>
                    <a:pt x="1" y="28"/>
                    <a:pt x="1" y="74"/>
                  </a:cubicBezTo>
                  <a:cubicBezTo>
                    <a:pt x="1" y="113"/>
                    <a:pt x="35" y="142"/>
                    <a:pt x="74" y="142"/>
                  </a:cubicBezTo>
                  <a:cubicBezTo>
                    <a:pt x="367" y="147"/>
                    <a:pt x="672" y="254"/>
                    <a:pt x="896" y="451"/>
                  </a:cubicBezTo>
                  <a:cubicBezTo>
                    <a:pt x="1105" y="637"/>
                    <a:pt x="1240" y="897"/>
                    <a:pt x="1281" y="1219"/>
                  </a:cubicBezTo>
                  <a:cubicBezTo>
                    <a:pt x="1286" y="1252"/>
                    <a:pt x="1315" y="1280"/>
                    <a:pt x="1354" y="1280"/>
                  </a:cubicBezTo>
                  <a:lnTo>
                    <a:pt x="1359" y="1280"/>
                  </a:lnTo>
                  <a:cubicBezTo>
                    <a:pt x="1398" y="1274"/>
                    <a:pt x="1427" y="1235"/>
                    <a:pt x="1421" y="1196"/>
                  </a:cubicBezTo>
                  <a:cubicBezTo>
                    <a:pt x="1382" y="847"/>
                    <a:pt x="1229" y="553"/>
                    <a:pt x="993" y="345"/>
                  </a:cubicBezTo>
                  <a:cubicBezTo>
                    <a:pt x="745" y="124"/>
                    <a:pt x="412" y="1"/>
                    <a:pt x="7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16;p76">
              <a:extLst>
                <a:ext uri="{FF2B5EF4-FFF2-40B4-BE49-F238E27FC236}">
                  <a16:creationId xmlns:a16="http://schemas.microsoft.com/office/drawing/2014/main" id="{CA2F79D9-E066-068F-B3EF-2FB10CEA0FA5}"/>
                </a:ext>
              </a:extLst>
            </p:cNvPr>
            <p:cNvSpPr/>
            <p:nvPr/>
          </p:nvSpPr>
          <p:spPr>
            <a:xfrm>
              <a:off x="1955934" y="3712241"/>
              <a:ext cx="95539" cy="43468"/>
            </a:xfrm>
            <a:custGeom>
              <a:avLst/>
              <a:gdLst/>
              <a:ahLst/>
              <a:cxnLst/>
              <a:rect l="l" t="t" r="r" b="b"/>
              <a:pathLst>
                <a:path w="1466" h="667" extrusionOk="0">
                  <a:moveTo>
                    <a:pt x="73" y="1"/>
                  </a:moveTo>
                  <a:cubicBezTo>
                    <a:pt x="34" y="1"/>
                    <a:pt x="0" y="35"/>
                    <a:pt x="0" y="75"/>
                  </a:cubicBezTo>
                  <a:cubicBezTo>
                    <a:pt x="0" y="114"/>
                    <a:pt x="34" y="143"/>
                    <a:pt x="73" y="143"/>
                  </a:cubicBezTo>
                  <a:cubicBezTo>
                    <a:pt x="541" y="148"/>
                    <a:pt x="999" y="334"/>
                    <a:pt x="1342" y="650"/>
                  </a:cubicBezTo>
                  <a:cubicBezTo>
                    <a:pt x="1353" y="661"/>
                    <a:pt x="1371" y="666"/>
                    <a:pt x="1387" y="666"/>
                  </a:cubicBezTo>
                  <a:cubicBezTo>
                    <a:pt x="1410" y="666"/>
                    <a:pt x="1426" y="661"/>
                    <a:pt x="1444" y="643"/>
                  </a:cubicBezTo>
                  <a:cubicBezTo>
                    <a:pt x="1465" y="616"/>
                    <a:pt x="1465" y="570"/>
                    <a:pt x="1438" y="542"/>
                  </a:cubicBezTo>
                  <a:cubicBezTo>
                    <a:pt x="1072" y="204"/>
                    <a:pt x="575" y="7"/>
                    <a:pt x="7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17;p76">
              <a:extLst>
                <a:ext uri="{FF2B5EF4-FFF2-40B4-BE49-F238E27FC236}">
                  <a16:creationId xmlns:a16="http://schemas.microsoft.com/office/drawing/2014/main" id="{72B209A8-7692-71FA-10BA-7268A3A69FC7}"/>
                </a:ext>
              </a:extLst>
            </p:cNvPr>
            <p:cNvSpPr/>
            <p:nvPr/>
          </p:nvSpPr>
          <p:spPr>
            <a:xfrm>
              <a:off x="2013610" y="3498352"/>
              <a:ext cx="123497" cy="55785"/>
            </a:xfrm>
            <a:custGeom>
              <a:avLst/>
              <a:gdLst/>
              <a:ahLst/>
              <a:cxnLst/>
              <a:rect l="l" t="t" r="r" b="b"/>
              <a:pathLst>
                <a:path w="1895" h="856" extrusionOk="0">
                  <a:moveTo>
                    <a:pt x="427" y="0"/>
                  </a:moveTo>
                  <a:cubicBezTo>
                    <a:pt x="405" y="0"/>
                    <a:pt x="383" y="1"/>
                    <a:pt x="361" y="2"/>
                  </a:cubicBezTo>
                  <a:cubicBezTo>
                    <a:pt x="231" y="14"/>
                    <a:pt x="85" y="58"/>
                    <a:pt x="46" y="183"/>
                  </a:cubicBezTo>
                  <a:cubicBezTo>
                    <a:pt x="0" y="324"/>
                    <a:pt x="125" y="453"/>
                    <a:pt x="242" y="537"/>
                  </a:cubicBezTo>
                  <a:cubicBezTo>
                    <a:pt x="497" y="706"/>
                    <a:pt x="796" y="820"/>
                    <a:pt x="1100" y="847"/>
                  </a:cubicBezTo>
                  <a:cubicBezTo>
                    <a:pt x="1147" y="852"/>
                    <a:pt x="1193" y="856"/>
                    <a:pt x="1240" y="856"/>
                  </a:cubicBezTo>
                  <a:cubicBezTo>
                    <a:pt x="1349" y="856"/>
                    <a:pt x="1457" y="838"/>
                    <a:pt x="1556" y="786"/>
                  </a:cubicBezTo>
                  <a:cubicBezTo>
                    <a:pt x="1691" y="712"/>
                    <a:pt x="1894" y="509"/>
                    <a:pt x="1889" y="334"/>
                  </a:cubicBezTo>
                  <a:cubicBezTo>
                    <a:pt x="1878" y="110"/>
                    <a:pt x="1561" y="87"/>
                    <a:pt x="1399" y="69"/>
                  </a:cubicBezTo>
                  <a:cubicBezTo>
                    <a:pt x="1173" y="53"/>
                    <a:pt x="953" y="35"/>
                    <a:pt x="733" y="14"/>
                  </a:cubicBezTo>
                  <a:cubicBezTo>
                    <a:pt x="631" y="9"/>
                    <a:pt x="529" y="0"/>
                    <a:pt x="427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18;p76">
              <a:extLst>
                <a:ext uri="{FF2B5EF4-FFF2-40B4-BE49-F238E27FC236}">
                  <a16:creationId xmlns:a16="http://schemas.microsoft.com/office/drawing/2014/main" id="{C3EB7D94-9ED3-00C5-D48F-4EB85376F52B}"/>
                </a:ext>
              </a:extLst>
            </p:cNvPr>
            <p:cNvSpPr/>
            <p:nvPr/>
          </p:nvSpPr>
          <p:spPr>
            <a:xfrm>
              <a:off x="877561" y="3691713"/>
              <a:ext cx="978133" cy="1451787"/>
            </a:xfrm>
            <a:custGeom>
              <a:avLst/>
              <a:gdLst/>
              <a:ahLst/>
              <a:cxnLst/>
              <a:rect l="l" t="t" r="r" b="b"/>
              <a:pathLst>
                <a:path w="15009" h="22277" extrusionOk="0">
                  <a:moveTo>
                    <a:pt x="9945" y="0"/>
                  </a:moveTo>
                  <a:cubicBezTo>
                    <a:pt x="9945" y="0"/>
                    <a:pt x="3157" y="4765"/>
                    <a:pt x="1393" y="9787"/>
                  </a:cubicBezTo>
                  <a:cubicBezTo>
                    <a:pt x="0" y="13768"/>
                    <a:pt x="260" y="19896"/>
                    <a:pt x="429" y="22276"/>
                  </a:cubicBezTo>
                  <a:lnTo>
                    <a:pt x="15009" y="22276"/>
                  </a:lnTo>
                  <a:cubicBezTo>
                    <a:pt x="14569" y="20364"/>
                    <a:pt x="13497" y="15600"/>
                    <a:pt x="13114" y="12730"/>
                  </a:cubicBezTo>
                  <a:cubicBezTo>
                    <a:pt x="12623" y="9071"/>
                    <a:pt x="12956" y="3495"/>
                    <a:pt x="12956" y="3495"/>
                  </a:cubicBezTo>
                  <a:cubicBezTo>
                    <a:pt x="11327" y="2910"/>
                    <a:pt x="9945" y="0"/>
                    <a:pt x="9945" y="0"/>
                  </a:cubicBezTo>
                  <a:close/>
                </a:path>
              </a:pathLst>
            </a:custGeom>
            <a:solidFill>
              <a:srgbClr val="6FA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319;p76">
              <a:extLst>
                <a:ext uri="{FF2B5EF4-FFF2-40B4-BE49-F238E27FC236}">
                  <a16:creationId xmlns:a16="http://schemas.microsoft.com/office/drawing/2014/main" id="{08BBE578-7940-3C9E-9FCD-C9B1E78138D6}"/>
                </a:ext>
              </a:extLst>
            </p:cNvPr>
            <p:cNvSpPr/>
            <p:nvPr/>
          </p:nvSpPr>
          <p:spPr>
            <a:xfrm>
              <a:off x="1319937" y="4269643"/>
              <a:ext cx="71687" cy="873862"/>
            </a:xfrm>
            <a:custGeom>
              <a:avLst/>
              <a:gdLst/>
              <a:ahLst/>
              <a:cxnLst/>
              <a:rect l="l" t="t" r="r" b="b"/>
              <a:pathLst>
                <a:path w="1100" h="13409" extrusionOk="0">
                  <a:moveTo>
                    <a:pt x="68" y="0"/>
                  </a:moveTo>
                  <a:cubicBezTo>
                    <a:pt x="28" y="6"/>
                    <a:pt x="1" y="40"/>
                    <a:pt x="1" y="80"/>
                  </a:cubicBezTo>
                  <a:lnTo>
                    <a:pt x="175" y="2504"/>
                  </a:lnTo>
                  <a:lnTo>
                    <a:pt x="197" y="2808"/>
                  </a:lnTo>
                  <a:lnTo>
                    <a:pt x="959" y="13408"/>
                  </a:lnTo>
                  <a:lnTo>
                    <a:pt x="1099" y="13408"/>
                  </a:lnTo>
                  <a:lnTo>
                    <a:pt x="147" y="68"/>
                  </a:lnTo>
                  <a:cubicBezTo>
                    <a:pt x="141" y="29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320;p76">
              <a:extLst>
                <a:ext uri="{FF2B5EF4-FFF2-40B4-BE49-F238E27FC236}">
                  <a16:creationId xmlns:a16="http://schemas.microsoft.com/office/drawing/2014/main" id="{413F492A-12C7-FC49-49EF-0D1CEC491681}"/>
                </a:ext>
              </a:extLst>
            </p:cNvPr>
            <p:cNvSpPr/>
            <p:nvPr/>
          </p:nvSpPr>
          <p:spPr>
            <a:xfrm>
              <a:off x="1280965" y="4362251"/>
              <a:ext cx="60282" cy="91955"/>
            </a:xfrm>
            <a:custGeom>
              <a:avLst/>
              <a:gdLst/>
              <a:ahLst/>
              <a:cxnLst/>
              <a:rect l="l" t="t" r="r" b="b"/>
              <a:pathLst>
                <a:path w="925" h="1411" extrusionOk="0">
                  <a:moveTo>
                    <a:pt x="85" y="0"/>
                  </a:moveTo>
                  <a:cubicBezTo>
                    <a:pt x="71" y="0"/>
                    <a:pt x="58" y="4"/>
                    <a:pt x="45" y="12"/>
                  </a:cubicBezTo>
                  <a:cubicBezTo>
                    <a:pt x="12" y="29"/>
                    <a:pt x="1" y="73"/>
                    <a:pt x="24" y="107"/>
                  </a:cubicBezTo>
                  <a:lnTo>
                    <a:pt x="784" y="1376"/>
                  </a:lnTo>
                  <a:cubicBezTo>
                    <a:pt x="795" y="1399"/>
                    <a:pt x="818" y="1410"/>
                    <a:pt x="841" y="1410"/>
                  </a:cubicBezTo>
                  <a:cubicBezTo>
                    <a:pt x="857" y="1410"/>
                    <a:pt x="869" y="1405"/>
                    <a:pt x="880" y="1399"/>
                  </a:cubicBezTo>
                  <a:cubicBezTo>
                    <a:pt x="914" y="1376"/>
                    <a:pt x="925" y="1337"/>
                    <a:pt x="903" y="1303"/>
                  </a:cubicBezTo>
                  <a:lnTo>
                    <a:pt x="147" y="34"/>
                  </a:lnTo>
                  <a:cubicBezTo>
                    <a:pt x="133" y="12"/>
                    <a:pt x="109" y="0"/>
                    <a:pt x="8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321;p76">
              <a:extLst>
                <a:ext uri="{FF2B5EF4-FFF2-40B4-BE49-F238E27FC236}">
                  <a16:creationId xmlns:a16="http://schemas.microsoft.com/office/drawing/2014/main" id="{C5C3C459-4C89-8322-9812-838AD0FA6BC9}"/>
                </a:ext>
              </a:extLst>
            </p:cNvPr>
            <p:cNvSpPr/>
            <p:nvPr/>
          </p:nvSpPr>
          <p:spPr>
            <a:xfrm>
              <a:off x="2277746" y="3665580"/>
              <a:ext cx="496465" cy="472222"/>
            </a:xfrm>
            <a:custGeom>
              <a:avLst/>
              <a:gdLst/>
              <a:ahLst/>
              <a:cxnLst/>
              <a:rect l="l" t="t" r="r" b="b"/>
              <a:pathLst>
                <a:path w="7618" h="7246" extrusionOk="0">
                  <a:moveTo>
                    <a:pt x="2634" y="1"/>
                  </a:moveTo>
                  <a:lnTo>
                    <a:pt x="2634" y="2002"/>
                  </a:lnTo>
                  <a:lnTo>
                    <a:pt x="729" y="1382"/>
                  </a:lnTo>
                  <a:lnTo>
                    <a:pt x="729" y="1382"/>
                  </a:lnTo>
                  <a:lnTo>
                    <a:pt x="1906" y="3006"/>
                  </a:lnTo>
                  <a:lnTo>
                    <a:pt x="1" y="3620"/>
                  </a:lnTo>
                  <a:lnTo>
                    <a:pt x="1906" y="4241"/>
                  </a:lnTo>
                  <a:lnTo>
                    <a:pt x="729" y="5865"/>
                  </a:lnTo>
                  <a:lnTo>
                    <a:pt x="2634" y="5244"/>
                  </a:lnTo>
                  <a:lnTo>
                    <a:pt x="2634" y="7245"/>
                  </a:lnTo>
                  <a:lnTo>
                    <a:pt x="3812" y="5628"/>
                  </a:lnTo>
                  <a:lnTo>
                    <a:pt x="4984" y="7245"/>
                  </a:lnTo>
                  <a:lnTo>
                    <a:pt x="4984" y="5244"/>
                  </a:lnTo>
                  <a:lnTo>
                    <a:pt x="6891" y="5865"/>
                  </a:lnTo>
                  <a:lnTo>
                    <a:pt x="5718" y="4241"/>
                  </a:lnTo>
                  <a:lnTo>
                    <a:pt x="7617" y="3620"/>
                  </a:lnTo>
                  <a:lnTo>
                    <a:pt x="5718" y="3006"/>
                  </a:lnTo>
                  <a:lnTo>
                    <a:pt x="6891" y="1382"/>
                  </a:lnTo>
                  <a:lnTo>
                    <a:pt x="4984" y="2002"/>
                  </a:lnTo>
                  <a:lnTo>
                    <a:pt x="4984" y="1"/>
                  </a:lnTo>
                  <a:lnTo>
                    <a:pt x="3812" y="1619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322;p76">
              <a:extLst>
                <a:ext uri="{FF2B5EF4-FFF2-40B4-BE49-F238E27FC236}">
                  <a16:creationId xmlns:a16="http://schemas.microsoft.com/office/drawing/2014/main" id="{57B5596B-D4AB-8220-F850-6960312ADD0F}"/>
                </a:ext>
              </a:extLst>
            </p:cNvPr>
            <p:cNvSpPr/>
            <p:nvPr/>
          </p:nvSpPr>
          <p:spPr>
            <a:xfrm>
              <a:off x="802900" y="3064985"/>
              <a:ext cx="597866" cy="569040"/>
            </a:xfrm>
            <a:custGeom>
              <a:avLst/>
              <a:gdLst/>
              <a:ahLst/>
              <a:cxnLst/>
              <a:rect l="l" t="t" r="r" b="b"/>
              <a:pathLst>
                <a:path w="7612" h="7245" extrusionOk="0">
                  <a:moveTo>
                    <a:pt x="2628" y="0"/>
                  </a:moveTo>
                  <a:lnTo>
                    <a:pt x="2628" y="2001"/>
                  </a:lnTo>
                  <a:lnTo>
                    <a:pt x="729" y="1387"/>
                  </a:lnTo>
                  <a:lnTo>
                    <a:pt x="1902" y="3005"/>
                  </a:lnTo>
                  <a:lnTo>
                    <a:pt x="1" y="3625"/>
                  </a:lnTo>
                  <a:lnTo>
                    <a:pt x="1902" y="4246"/>
                  </a:lnTo>
                  <a:lnTo>
                    <a:pt x="729" y="5864"/>
                  </a:lnTo>
                  <a:lnTo>
                    <a:pt x="2628" y="5243"/>
                  </a:lnTo>
                  <a:lnTo>
                    <a:pt x="2628" y="7244"/>
                  </a:lnTo>
                  <a:lnTo>
                    <a:pt x="3807" y="5627"/>
                  </a:lnTo>
                  <a:lnTo>
                    <a:pt x="4985" y="7244"/>
                  </a:lnTo>
                  <a:lnTo>
                    <a:pt x="4985" y="5243"/>
                  </a:lnTo>
                  <a:lnTo>
                    <a:pt x="6885" y="5864"/>
                  </a:lnTo>
                  <a:lnTo>
                    <a:pt x="6885" y="5864"/>
                  </a:lnTo>
                  <a:lnTo>
                    <a:pt x="5712" y="4246"/>
                  </a:lnTo>
                  <a:lnTo>
                    <a:pt x="7612" y="3625"/>
                  </a:lnTo>
                  <a:lnTo>
                    <a:pt x="5712" y="3005"/>
                  </a:lnTo>
                  <a:lnTo>
                    <a:pt x="6885" y="1387"/>
                  </a:lnTo>
                  <a:lnTo>
                    <a:pt x="6885" y="1387"/>
                  </a:lnTo>
                  <a:lnTo>
                    <a:pt x="4985" y="2001"/>
                  </a:lnTo>
                  <a:lnTo>
                    <a:pt x="4985" y="0"/>
                  </a:lnTo>
                  <a:lnTo>
                    <a:pt x="3807" y="1624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323;p76">
              <a:extLst>
                <a:ext uri="{FF2B5EF4-FFF2-40B4-BE49-F238E27FC236}">
                  <a16:creationId xmlns:a16="http://schemas.microsoft.com/office/drawing/2014/main" id="{6110D1C5-270E-9F16-7EF2-A2AA4B52BF23}"/>
                </a:ext>
              </a:extLst>
            </p:cNvPr>
            <p:cNvSpPr/>
            <p:nvPr/>
          </p:nvSpPr>
          <p:spPr>
            <a:xfrm>
              <a:off x="1903733" y="4162894"/>
              <a:ext cx="913159" cy="395255"/>
            </a:xfrm>
            <a:custGeom>
              <a:avLst/>
              <a:gdLst/>
              <a:ahLst/>
              <a:cxnLst/>
              <a:rect l="l" t="t" r="r" b="b"/>
              <a:pathLst>
                <a:path w="14012" h="6065" extrusionOk="0">
                  <a:moveTo>
                    <a:pt x="5163" y="0"/>
                  </a:moveTo>
                  <a:cubicBezTo>
                    <a:pt x="5148" y="0"/>
                    <a:pt x="5136" y="1"/>
                    <a:pt x="5126" y="4"/>
                  </a:cubicBezTo>
                  <a:cubicBezTo>
                    <a:pt x="4816" y="82"/>
                    <a:pt x="4314" y="607"/>
                    <a:pt x="4314" y="607"/>
                  </a:cubicBezTo>
                  <a:cubicBezTo>
                    <a:pt x="4314" y="607"/>
                    <a:pt x="2230" y="363"/>
                    <a:pt x="997" y="363"/>
                  </a:cubicBezTo>
                  <a:cubicBezTo>
                    <a:pt x="504" y="363"/>
                    <a:pt x="147" y="402"/>
                    <a:pt x="114" y="511"/>
                  </a:cubicBezTo>
                  <a:cubicBezTo>
                    <a:pt x="0" y="889"/>
                    <a:pt x="3778" y="1774"/>
                    <a:pt x="3778" y="1774"/>
                  </a:cubicBezTo>
                  <a:cubicBezTo>
                    <a:pt x="3778" y="1774"/>
                    <a:pt x="3395" y="2287"/>
                    <a:pt x="3552" y="2536"/>
                  </a:cubicBezTo>
                  <a:cubicBezTo>
                    <a:pt x="3710" y="2789"/>
                    <a:pt x="4004" y="3054"/>
                    <a:pt x="4004" y="3054"/>
                  </a:cubicBezTo>
                  <a:cubicBezTo>
                    <a:pt x="4004" y="3054"/>
                    <a:pt x="3897" y="3556"/>
                    <a:pt x="3992" y="3725"/>
                  </a:cubicBezTo>
                  <a:cubicBezTo>
                    <a:pt x="4088" y="3899"/>
                    <a:pt x="4736" y="4300"/>
                    <a:pt x="4736" y="4300"/>
                  </a:cubicBezTo>
                  <a:cubicBezTo>
                    <a:pt x="4736" y="4300"/>
                    <a:pt x="4668" y="4526"/>
                    <a:pt x="4912" y="4836"/>
                  </a:cubicBezTo>
                  <a:cubicBezTo>
                    <a:pt x="5154" y="5140"/>
                    <a:pt x="12877" y="6064"/>
                    <a:pt x="12877" y="6064"/>
                  </a:cubicBezTo>
                  <a:lnTo>
                    <a:pt x="14011" y="1712"/>
                  </a:lnTo>
                  <a:lnTo>
                    <a:pt x="11136" y="1448"/>
                  </a:lnTo>
                  <a:lnTo>
                    <a:pt x="7629" y="1063"/>
                  </a:lnTo>
                  <a:cubicBezTo>
                    <a:pt x="7629" y="1063"/>
                    <a:pt x="5579" y="0"/>
                    <a:pt x="5163" y="0"/>
                  </a:cubicBezTo>
                  <a:close/>
                </a:path>
              </a:pathLst>
            </a:custGeom>
            <a:solidFill>
              <a:srgbClr val="8D3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324;p76">
              <a:extLst>
                <a:ext uri="{FF2B5EF4-FFF2-40B4-BE49-F238E27FC236}">
                  <a16:creationId xmlns:a16="http://schemas.microsoft.com/office/drawing/2014/main" id="{6865DC17-A597-4310-4D4A-5087C025786D}"/>
                </a:ext>
              </a:extLst>
            </p:cNvPr>
            <p:cNvSpPr/>
            <p:nvPr/>
          </p:nvSpPr>
          <p:spPr>
            <a:xfrm>
              <a:off x="1911097" y="4162764"/>
              <a:ext cx="905795" cy="395385"/>
            </a:xfrm>
            <a:custGeom>
              <a:avLst/>
              <a:gdLst/>
              <a:ahLst/>
              <a:cxnLst/>
              <a:rect l="l" t="t" r="r" b="b"/>
              <a:pathLst>
                <a:path w="13899" h="6067" extrusionOk="0">
                  <a:moveTo>
                    <a:pt x="5052" y="1"/>
                  </a:moveTo>
                  <a:cubicBezTo>
                    <a:pt x="5036" y="1"/>
                    <a:pt x="5023" y="1"/>
                    <a:pt x="5013" y="6"/>
                  </a:cubicBezTo>
                  <a:cubicBezTo>
                    <a:pt x="4703" y="84"/>
                    <a:pt x="4201" y="609"/>
                    <a:pt x="4201" y="609"/>
                  </a:cubicBezTo>
                  <a:cubicBezTo>
                    <a:pt x="4201" y="609"/>
                    <a:pt x="2120" y="360"/>
                    <a:pt x="886" y="360"/>
                  </a:cubicBezTo>
                  <a:cubicBezTo>
                    <a:pt x="395" y="360"/>
                    <a:pt x="35" y="401"/>
                    <a:pt x="1" y="513"/>
                  </a:cubicBezTo>
                  <a:lnTo>
                    <a:pt x="1" y="530"/>
                  </a:lnTo>
                  <a:cubicBezTo>
                    <a:pt x="1" y="919"/>
                    <a:pt x="3665" y="1776"/>
                    <a:pt x="3665" y="1776"/>
                  </a:cubicBezTo>
                  <a:cubicBezTo>
                    <a:pt x="3665" y="1776"/>
                    <a:pt x="3400" y="2132"/>
                    <a:pt x="3400" y="2390"/>
                  </a:cubicBezTo>
                  <a:cubicBezTo>
                    <a:pt x="3400" y="2447"/>
                    <a:pt x="3412" y="2498"/>
                    <a:pt x="3439" y="2538"/>
                  </a:cubicBezTo>
                  <a:cubicBezTo>
                    <a:pt x="3597" y="2791"/>
                    <a:pt x="3891" y="3056"/>
                    <a:pt x="3891" y="3056"/>
                  </a:cubicBezTo>
                  <a:cubicBezTo>
                    <a:pt x="3891" y="3056"/>
                    <a:pt x="3839" y="3293"/>
                    <a:pt x="3839" y="3496"/>
                  </a:cubicBezTo>
                  <a:cubicBezTo>
                    <a:pt x="3839" y="3586"/>
                    <a:pt x="3852" y="3676"/>
                    <a:pt x="3879" y="3727"/>
                  </a:cubicBezTo>
                  <a:cubicBezTo>
                    <a:pt x="3975" y="3901"/>
                    <a:pt x="4623" y="4302"/>
                    <a:pt x="4623" y="4302"/>
                  </a:cubicBezTo>
                  <a:cubicBezTo>
                    <a:pt x="4623" y="4302"/>
                    <a:pt x="4617" y="4336"/>
                    <a:pt x="4617" y="4393"/>
                  </a:cubicBezTo>
                  <a:cubicBezTo>
                    <a:pt x="4617" y="4482"/>
                    <a:pt x="4646" y="4646"/>
                    <a:pt x="4799" y="4838"/>
                  </a:cubicBezTo>
                  <a:cubicBezTo>
                    <a:pt x="5041" y="5142"/>
                    <a:pt x="12764" y="6066"/>
                    <a:pt x="12764" y="6066"/>
                  </a:cubicBezTo>
                  <a:lnTo>
                    <a:pt x="13898" y="1714"/>
                  </a:lnTo>
                  <a:lnTo>
                    <a:pt x="11023" y="1450"/>
                  </a:lnTo>
                  <a:lnTo>
                    <a:pt x="7516" y="1065"/>
                  </a:lnTo>
                  <a:cubicBezTo>
                    <a:pt x="7516" y="1065"/>
                    <a:pt x="5469" y="1"/>
                    <a:pt x="5052" y="1"/>
                  </a:cubicBezTo>
                  <a:close/>
                </a:path>
              </a:pathLst>
            </a:custGeom>
            <a:solidFill>
              <a:srgbClr val="BC5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325;p76">
              <a:extLst>
                <a:ext uri="{FF2B5EF4-FFF2-40B4-BE49-F238E27FC236}">
                  <a16:creationId xmlns:a16="http://schemas.microsoft.com/office/drawing/2014/main" id="{57DF7B61-C238-E460-3505-B0D706F6944C}"/>
                </a:ext>
              </a:extLst>
            </p:cNvPr>
            <p:cNvSpPr/>
            <p:nvPr/>
          </p:nvSpPr>
          <p:spPr>
            <a:xfrm>
              <a:off x="1903733" y="4179708"/>
              <a:ext cx="390693" cy="104728"/>
            </a:xfrm>
            <a:custGeom>
              <a:avLst/>
              <a:gdLst/>
              <a:ahLst/>
              <a:cxnLst/>
              <a:rect l="l" t="t" r="r" b="b"/>
              <a:pathLst>
                <a:path w="5995" h="1607" extrusionOk="0">
                  <a:moveTo>
                    <a:pt x="1188" y="1"/>
                  </a:moveTo>
                  <a:cubicBezTo>
                    <a:pt x="638" y="1"/>
                    <a:pt x="227" y="39"/>
                    <a:pt x="102" y="141"/>
                  </a:cubicBezTo>
                  <a:cubicBezTo>
                    <a:pt x="57" y="175"/>
                    <a:pt x="46" y="220"/>
                    <a:pt x="46" y="248"/>
                  </a:cubicBezTo>
                  <a:cubicBezTo>
                    <a:pt x="0" y="766"/>
                    <a:pt x="3034" y="1420"/>
                    <a:pt x="3965" y="1606"/>
                  </a:cubicBezTo>
                  <a:lnTo>
                    <a:pt x="3975" y="1606"/>
                  </a:lnTo>
                  <a:cubicBezTo>
                    <a:pt x="4009" y="1606"/>
                    <a:pt x="4038" y="1583"/>
                    <a:pt x="4048" y="1550"/>
                  </a:cubicBezTo>
                  <a:cubicBezTo>
                    <a:pt x="4054" y="1510"/>
                    <a:pt x="4032" y="1471"/>
                    <a:pt x="3992" y="1466"/>
                  </a:cubicBezTo>
                  <a:cubicBezTo>
                    <a:pt x="2143" y="1094"/>
                    <a:pt x="164" y="529"/>
                    <a:pt x="187" y="259"/>
                  </a:cubicBezTo>
                  <a:cubicBezTo>
                    <a:pt x="228" y="176"/>
                    <a:pt x="564" y="139"/>
                    <a:pt x="1094" y="139"/>
                  </a:cubicBezTo>
                  <a:cubicBezTo>
                    <a:pt x="2181" y="139"/>
                    <a:pt x="4082" y="293"/>
                    <a:pt x="5909" y="513"/>
                  </a:cubicBezTo>
                  <a:cubicBezTo>
                    <a:pt x="5912" y="514"/>
                    <a:pt x="5915" y="514"/>
                    <a:pt x="5919" y="514"/>
                  </a:cubicBezTo>
                  <a:cubicBezTo>
                    <a:pt x="5954" y="514"/>
                    <a:pt x="5982" y="487"/>
                    <a:pt x="5987" y="451"/>
                  </a:cubicBezTo>
                  <a:cubicBezTo>
                    <a:pt x="5994" y="412"/>
                    <a:pt x="5966" y="378"/>
                    <a:pt x="5927" y="371"/>
                  </a:cubicBezTo>
                  <a:cubicBezTo>
                    <a:pt x="5520" y="321"/>
                    <a:pt x="2775" y="1"/>
                    <a:pt x="1188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326;p76">
              <a:extLst>
                <a:ext uri="{FF2B5EF4-FFF2-40B4-BE49-F238E27FC236}">
                  <a16:creationId xmlns:a16="http://schemas.microsoft.com/office/drawing/2014/main" id="{2BECBCE2-D5AD-BBDD-685A-EDC8555A1407}"/>
                </a:ext>
              </a:extLst>
            </p:cNvPr>
            <p:cNvSpPr/>
            <p:nvPr/>
          </p:nvSpPr>
          <p:spPr>
            <a:xfrm>
              <a:off x="2127854" y="4272641"/>
              <a:ext cx="89413" cy="174916"/>
            </a:xfrm>
            <a:custGeom>
              <a:avLst/>
              <a:gdLst/>
              <a:ahLst/>
              <a:cxnLst/>
              <a:rect l="l" t="t" r="r" b="b"/>
              <a:pathLst>
                <a:path w="1372" h="2684" extrusionOk="0">
                  <a:moveTo>
                    <a:pt x="379" y="1"/>
                  </a:moveTo>
                  <a:cubicBezTo>
                    <a:pt x="362" y="1"/>
                    <a:pt x="346" y="6"/>
                    <a:pt x="333" y="17"/>
                  </a:cubicBezTo>
                  <a:cubicBezTo>
                    <a:pt x="136" y="191"/>
                    <a:pt x="18" y="433"/>
                    <a:pt x="6" y="693"/>
                  </a:cubicBezTo>
                  <a:cubicBezTo>
                    <a:pt x="1" y="761"/>
                    <a:pt x="6" y="818"/>
                    <a:pt x="24" y="868"/>
                  </a:cubicBezTo>
                  <a:cubicBezTo>
                    <a:pt x="63" y="1026"/>
                    <a:pt x="181" y="1128"/>
                    <a:pt x="300" y="1224"/>
                  </a:cubicBezTo>
                  <a:cubicBezTo>
                    <a:pt x="362" y="1274"/>
                    <a:pt x="417" y="1325"/>
                    <a:pt x="463" y="1381"/>
                  </a:cubicBezTo>
                  <a:cubicBezTo>
                    <a:pt x="424" y="1511"/>
                    <a:pt x="407" y="1635"/>
                    <a:pt x="407" y="1770"/>
                  </a:cubicBezTo>
                  <a:cubicBezTo>
                    <a:pt x="407" y="1939"/>
                    <a:pt x="463" y="2098"/>
                    <a:pt x="559" y="2210"/>
                  </a:cubicBezTo>
                  <a:cubicBezTo>
                    <a:pt x="609" y="2267"/>
                    <a:pt x="672" y="2317"/>
                    <a:pt x="729" y="2356"/>
                  </a:cubicBezTo>
                  <a:cubicBezTo>
                    <a:pt x="891" y="2475"/>
                    <a:pt x="1072" y="2582"/>
                    <a:pt x="1258" y="2673"/>
                  </a:cubicBezTo>
                  <a:cubicBezTo>
                    <a:pt x="1270" y="2678"/>
                    <a:pt x="1281" y="2684"/>
                    <a:pt x="1286" y="2684"/>
                  </a:cubicBezTo>
                  <a:cubicBezTo>
                    <a:pt x="1314" y="2684"/>
                    <a:pt x="1343" y="2666"/>
                    <a:pt x="1354" y="2639"/>
                  </a:cubicBezTo>
                  <a:cubicBezTo>
                    <a:pt x="1371" y="2605"/>
                    <a:pt x="1354" y="2559"/>
                    <a:pt x="1320" y="2543"/>
                  </a:cubicBezTo>
                  <a:cubicBezTo>
                    <a:pt x="1145" y="2458"/>
                    <a:pt x="971" y="2356"/>
                    <a:pt x="812" y="2238"/>
                  </a:cubicBezTo>
                  <a:cubicBezTo>
                    <a:pt x="762" y="2205"/>
                    <a:pt x="711" y="2165"/>
                    <a:pt x="666" y="2114"/>
                  </a:cubicBezTo>
                  <a:cubicBezTo>
                    <a:pt x="593" y="2030"/>
                    <a:pt x="553" y="1906"/>
                    <a:pt x="553" y="1770"/>
                  </a:cubicBezTo>
                  <a:cubicBezTo>
                    <a:pt x="547" y="1640"/>
                    <a:pt x="570" y="1516"/>
                    <a:pt x="615" y="1393"/>
                  </a:cubicBezTo>
                  <a:cubicBezTo>
                    <a:pt x="620" y="1370"/>
                    <a:pt x="620" y="1347"/>
                    <a:pt x="604" y="1331"/>
                  </a:cubicBezTo>
                  <a:cubicBezTo>
                    <a:pt x="547" y="1245"/>
                    <a:pt x="469" y="1178"/>
                    <a:pt x="390" y="1117"/>
                  </a:cubicBezTo>
                  <a:cubicBezTo>
                    <a:pt x="289" y="1026"/>
                    <a:pt x="193" y="948"/>
                    <a:pt x="159" y="829"/>
                  </a:cubicBezTo>
                  <a:cubicBezTo>
                    <a:pt x="154" y="795"/>
                    <a:pt x="147" y="756"/>
                    <a:pt x="147" y="699"/>
                  </a:cubicBezTo>
                  <a:cubicBezTo>
                    <a:pt x="159" y="485"/>
                    <a:pt x="266" y="271"/>
                    <a:pt x="430" y="129"/>
                  </a:cubicBezTo>
                  <a:cubicBezTo>
                    <a:pt x="458" y="102"/>
                    <a:pt x="458" y="56"/>
                    <a:pt x="435" y="28"/>
                  </a:cubicBezTo>
                  <a:cubicBezTo>
                    <a:pt x="419" y="9"/>
                    <a:pt x="399" y="1"/>
                    <a:pt x="37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327;p76">
              <a:extLst>
                <a:ext uri="{FF2B5EF4-FFF2-40B4-BE49-F238E27FC236}">
                  <a16:creationId xmlns:a16="http://schemas.microsoft.com/office/drawing/2014/main" id="{1D69B018-2602-3D20-8737-9862FB0F24FD}"/>
                </a:ext>
              </a:extLst>
            </p:cNvPr>
            <p:cNvSpPr/>
            <p:nvPr/>
          </p:nvSpPr>
          <p:spPr>
            <a:xfrm>
              <a:off x="2487920" y="4236211"/>
              <a:ext cx="503437" cy="362344"/>
            </a:xfrm>
            <a:custGeom>
              <a:avLst/>
              <a:gdLst/>
              <a:ahLst/>
              <a:cxnLst/>
              <a:rect l="l" t="t" r="r" b="b"/>
              <a:pathLst>
                <a:path w="7725" h="5560" extrusionOk="0">
                  <a:moveTo>
                    <a:pt x="632" y="1"/>
                  </a:moveTo>
                  <a:lnTo>
                    <a:pt x="616" y="154"/>
                  </a:lnTo>
                  <a:lnTo>
                    <a:pt x="29" y="4443"/>
                  </a:lnTo>
                  <a:lnTo>
                    <a:pt x="0" y="4674"/>
                  </a:lnTo>
                  <a:lnTo>
                    <a:pt x="7691" y="5559"/>
                  </a:lnTo>
                  <a:cubicBezTo>
                    <a:pt x="7725" y="3958"/>
                    <a:pt x="7572" y="2363"/>
                    <a:pt x="7239" y="807"/>
                  </a:cubicBezTo>
                  <a:cubicBezTo>
                    <a:pt x="7223" y="734"/>
                    <a:pt x="7205" y="661"/>
                    <a:pt x="7189" y="587"/>
                  </a:cubicBezTo>
                  <a:lnTo>
                    <a:pt x="632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92FE8B-EA5E-91BD-8AFB-1DC87116F36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5247">
            <a:off x="831452" y="802603"/>
            <a:ext cx="3870963" cy="367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889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F2D207-81D0-3C86-5000-533A2214BA02}"/>
              </a:ext>
            </a:extLst>
          </p:cNvPr>
          <p:cNvSpPr/>
          <p:nvPr/>
        </p:nvSpPr>
        <p:spPr>
          <a:xfrm>
            <a:off x="4155440" y="264744"/>
            <a:ext cx="4815840" cy="4321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>
                <a:solidFill>
                  <a:schemeClr val="bg2"/>
                </a:solidFill>
              </a:rPr>
              <a:t>Etapele conflictului 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715006" y="1617663"/>
            <a:ext cx="2650429" cy="5786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>
                <a:solidFill>
                  <a:schemeClr val="bg2"/>
                </a:solidFill>
              </a:rPr>
              <a:t>Debutul</a:t>
            </a:r>
            <a:br>
              <a:rPr lang="ro-RO" b="0" dirty="0"/>
            </a:br>
            <a:r>
              <a:rPr lang="ro-RO" b="0" dirty="0"/>
              <a:t>-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faza</a:t>
            </a:r>
            <a:r>
              <a:rPr lang="en-US" sz="14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în</a:t>
            </a:r>
            <a:r>
              <a:rPr lang="en-US" sz="14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care un conflict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iese</a:t>
            </a:r>
            <a:r>
              <a:rPr lang="en-US" sz="14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din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starea</a:t>
            </a:r>
            <a:r>
              <a:rPr lang="en-US" sz="14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de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latenţă</a:t>
            </a:r>
            <a:r>
              <a:rPr lang="en-US" sz="14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şi</a:t>
            </a:r>
            <a:r>
              <a:rPr lang="en-US" sz="14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devine</a:t>
            </a:r>
            <a:r>
              <a:rPr lang="en-US" sz="14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manifest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prin</a:t>
            </a:r>
            <a:r>
              <a:rPr lang="en-US" sz="14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simple </a:t>
            </a:r>
            <a:r>
              <a:rPr lang="en-US" sz="1400" b="0" dirty="0" err="1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neînţelegeri</a:t>
            </a:r>
            <a:r>
              <a:rPr lang="en-US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 idx="7"/>
          </p:nvPr>
        </p:nvSpPr>
        <p:spPr>
          <a:xfrm>
            <a:off x="3747954" y="714295"/>
            <a:ext cx="2251200" cy="977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o-RO" dirty="0">
                <a:latin typeface="Raleway" panose="020B0604020202020204" charset="0"/>
                <a:cs typeface="Times New Roman" panose="02020603050405020304" pitchFamily="18" charset="0"/>
              </a:rPr>
              <a:t>Confruntarea </a:t>
            </a:r>
            <a:br>
              <a:rPr lang="ro-RO" dirty="0"/>
            </a:br>
            <a:r>
              <a:rPr lang="ro-RO" sz="1200" b="0" dirty="0">
                <a:solidFill>
                  <a:schemeClr val="tx1"/>
                </a:solidFill>
              </a:rPr>
              <a:t>- faza în care tensiunea interacţiunii este crescută.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 idx="16"/>
          </p:nvPr>
        </p:nvSpPr>
        <p:spPr>
          <a:xfrm>
            <a:off x="6393124" y="986974"/>
            <a:ext cx="2251200" cy="8928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o-RO" dirty="0">
                <a:solidFill>
                  <a:schemeClr val="tx1"/>
                </a:solidFill>
              </a:rPr>
              <a:t>Creşterea</a:t>
            </a:r>
            <a:r>
              <a:rPr lang="ro-RO" b="0" dirty="0"/>
              <a:t> </a:t>
            </a:r>
            <a:br>
              <a:rPr lang="ro-RO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200" b="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are loc atunci când părţile îşi intensifică acţiunile de urmărire a scopurilor lor</a:t>
            </a:r>
            <a:endParaRPr sz="1200" dirty="0">
              <a:solidFill>
                <a:schemeClr val="tx1"/>
              </a:solidFill>
              <a:latin typeface="Raleway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 idx="18"/>
          </p:nvPr>
        </p:nvSpPr>
        <p:spPr>
          <a:xfrm>
            <a:off x="516880" y="2690636"/>
            <a:ext cx="2567198" cy="1734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ro-RO" b="0" dirty="0"/>
            </a:br>
            <a:r>
              <a:rPr lang="ro-RO" b="0" dirty="0"/>
              <a:t> </a:t>
            </a:r>
            <a:br>
              <a:rPr lang="ro-RO" sz="1200" b="0" dirty="0"/>
            </a:br>
            <a:br>
              <a:rPr lang="ro-RO" sz="1200" b="0" dirty="0"/>
            </a:br>
            <a:r>
              <a:rPr lang="ro-RO" sz="1200" b="0" dirty="0">
                <a:solidFill>
                  <a:schemeClr val="bg2"/>
                </a:solidFill>
              </a:rPr>
              <a:t> </a:t>
            </a:r>
            <a:r>
              <a:rPr lang="ro-RO" dirty="0">
                <a:solidFill>
                  <a:schemeClr val="bg2"/>
                </a:solidFill>
              </a:rPr>
              <a:t>Antrenarea </a:t>
            </a:r>
            <a:br>
              <a:rPr lang="ro-RO" dirty="0">
                <a:solidFill>
                  <a:schemeClr val="bg2"/>
                </a:solidFill>
              </a:rPr>
            </a:br>
            <a:br>
              <a:rPr lang="ro-RO" sz="1200" b="0" dirty="0"/>
            </a:br>
            <a:r>
              <a:rPr lang="ro-RO" sz="1200" b="0" dirty="0">
                <a:solidFill>
                  <a:schemeClr val="tx1"/>
                </a:solidFill>
              </a:rPr>
              <a:t>în  ultimele stagii ale conflictelor, părţile sunt deseori  prinse în cursul acţiunii generând o continuare sau intensificare a conflictului, fără nici o şansă de retragere onorabilă sau sigură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D67F9-A63B-62A0-0498-0567E444CF82}"/>
              </a:ext>
            </a:extLst>
          </p:cNvPr>
          <p:cNvSpPr txBox="1"/>
          <p:nvPr/>
        </p:nvSpPr>
        <p:spPr>
          <a:xfrm>
            <a:off x="3452960" y="2750227"/>
            <a:ext cx="28877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 </a:t>
            </a:r>
            <a:r>
              <a:rPr lang="ro-RO" sz="1800" b="1" dirty="0">
                <a:solidFill>
                  <a:schemeClr val="tx1"/>
                </a:solidFill>
                <a:latin typeface="helvetica" panose="020B0604020202020204" pitchFamily="34" charset="0"/>
              </a:rPr>
              <a:t>Descreşterea</a:t>
            </a:r>
            <a:endParaRPr lang="en-US" sz="18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r>
              <a:rPr lang="ro-RO" sz="1400" b="0" dirty="0">
                <a:solidFill>
                  <a:schemeClr val="bg2"/>
                </a:solidFill>
                <a:latin typeface="helvetica" panose="020B0604020202020204" pitchFamily="34" charset="0"/>
              </a:rPr>
              <a:t> </a:t>
            </a:r>
            <a:r>
              <a:rPr lang="en-US" sz="1400" dirty="0">
                <a:solidFill>
                  <a:schemeClr val="bg2"/>
                </a:solidFill>
                <a:latin typeface="helvetica" panose="020B0604020202020204" pitchFamily="34" charset="0"/>
              </a:rPr>
              <a:t>- 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a</a:t>
            </a:r>
            <a:r>
              <a:rPr lang="ro-RO" sz="1400" dirty="0">
                <a:solidFill>
                  <a:schemeClr val="tx1"/>
                </a:solidFill>
                <a:latin typeface="helvetica" panose="020B0604020202020204" pitchFamily="34" charset="0"/>
              </a:rPr>
              <a:t>re loc atunci când părţile, uneori cu ajutorul unei terţe părţi intermediare, acţionează într-un mod prin care indică că au de gând să înceteze cu comportamentul advers, fie unilateral fie condiţionat.</a:t>
            </a:r>
            <a:br>
              <a:rPr lang="ro-RO" sz="1400" b="0" dirty="0">
                <a:solidFill>
                  <a:srgbClr val="212529"/>
                </a:solidFill>
                <a:latin typeface="helvetica" panose="020B0604020202020204" pitchFamily="34" charset="0"/>
              </a:rPr>
            </a:br>
            <a:br>
              <a:rPr lang="ro-RO" sz="1400" b="0" dirty="0">
                <a:solidFill>
                  <a:srgbClr val="212529"/>
                </a:solidFill>
                <a:latin typeface="helvetica" panose="020B0604020202020204" pitchFamily="34" charset="0"/>
              </a:rPr>
            </a:br>
            <a:endParaRPr lang="en-US" dirty="0"/>
          </a:p>
        </p:txBody>
      </p:sp>
      <p:sp>
        <p:nvSpPr>
          <p:cNvPr id="4" name="Google Shape;242;p35">
            <a:extLst>
              <a:ext uri="{FF2B5EF4-FFF2-40B4-BE49-F238E27FC236}">
                <a16:creationId xmlns:a16="http://schemas.microsoft.com/office/drawing/2014/main" id="{DB50058A-34DD-4E1C-E270-701DEE20868F}"/>
              </a:ext>
            </a:extLst>
          </p:cNvPr>
          <p:cNvSpPr txBox="1">
            <a:spLocks/>
          </p:cNvSpPr>
          <p:nvPr/>
        </p:nvSpPr>
        <p:spPr>
          <a:xfrm>
            <a:off x="6342324" y="2996767"/>
            <a:ext cx="3097774" cy="97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Raleway"/>
              <a:buNone/>
              <a:defRPr sz="1600" b="1" i="0" u="none" strike="noStrike" cap="none">
                <a:solidFill>
                  <a:srgbClr val="F3F3F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Josefin Sans SemiBold"/>
              <a:buNone/>
              <a:defRPr sz="1400" b="0" i="0" u="none" strike="noStrike" cap="none">
                <a:solidFill>
                  <a:srgbClr val="5D40A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Josefin Sans SemiBold"/>
              <a:buNone/>
              <a:defRPr sz="1400" b="0" i="0" u="none" strike="noStrike" cap="none">
                <a:solidFill>
                  <a:srgbClr val="5D40A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Josefin Sans SemiBold"/>
              <a:buNone/>
              <a:defRPr sz="1400" b="0" i="0" u="none" strike="noStrike" cap="none">
                <a:solidFill>
                  <a:srgbClr val="5D40A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Josefin Sans SemiBold"/>
              <a:buNone/>
              <a:defRPr sz="1400" b="0" i="0" u="none" strike="noStrike" cap="none">
                <a:solidFill>
                  <a:srgbClr val="5D40A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Josefin Sans SemiBold"/>
              <a:buNone/>
              <a:defRPr sz="1400" b="0" i="0" u="none" strike="noStrike" cap="none">
                <a:solidFill>
                  <a:srgbClr val="5D40A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Josefin Sans SemiBold"/>
              <a:buNone/>
              <a:defRPr sz="1400" b="0" i="0" u="none" strike="noStrike" cap="none">
                <a:solidFill>
                  <a:srgbClr val="5D40A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Josefin Sans SemiBold"/>
              <a:buNone/>
              <a:defRPr sz="1400" b="0" i="0" u="none" strike="noStrike" cap="none">
                <a:solidFill>
                  <a:srgbClr val="5D40A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40A4"/>
              </a:buClr>
              <a:buSzPts val="1400"/>
              <a:buFont typeface="Josefin Sans SemiBold"/>
              <a:buNone/>
              <a:defRPr sz="1400" b="0" i="0" u="none" strike="noStrike" cap="none">
                <a:solidFill>
                  <a:srgbClr val="5D40A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r>
              <a:rPr lang="ro-RO" sz="1400" dirty="0">
                <a:solidFill>
                  <a:schemeClr val="tx1"/>
                </a:solidFill>
                <a:latin typeface="Raleway" panose="020B0604020202020204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chemeClr val="tx2"/>
                </a:solidFill>
                <a:latin typeface="helvetica" panose="020B0604020202020204" pitchFamily="34" charset="0"/>
              </a:rPr>
              <a:t>Rezolvare</a:t>
            </a: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</a:rPr>
              <a:t>a</a:t>
            </a:r>
          </a:p>
          <a:p>
            <a:r>
              <a:rPr lang="ro-RO" sz="1400" b="0" dirty="0">
                <a:solidFill>
                  <a:schemeClr val="tx1"/>
                </a:solidFill>
                <a:latin typeface="helvetica" panose="020B0604020202020204" pitchFamily="34" charset="0"/>
              </a:rPr>
              <a:t> - etapa în care părţile ajung să reducă, să rezolve sau să termine conflictul. Se obţine o situaţie de calm şi cooperare</a:t>
            </a:r>
            <a:r>
              <a:rPr lang="ro-RO" sz="1100" b="0" dirty="0">
                <a:solidFill>
                  <a:schemeClr val="tx1"/>
                </a:solidFill>
              </a:rPr>
              <a:t>.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9AE188-47EE-8384-AEE7-7C94775A0A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22" y="914408"/>
            <a:ext cx="373478" cy="332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9F55C3-2A0A-C49B-FFBB-68BC5DEE5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81" y="2747891"/>
            <a:ext cx="373478" cy="332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A3101F-8512-CD47-DE94-566E5159BC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140" y="2801204"/>
            <a:ext cx="373478" cy="332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169090-8C03-AB4C-D4B4-23FEB4EC6F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550" y="951085"/>
            <a:ext cx="373478" cy="332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1FAEAC-EAB7-1AF7-C6FF-A5752C8A72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819" y="875770"/>
            <a:ext cx="373478" cy="332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D15FA1-CDD5-FA16-11DB-F714A8005B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80" y="2747891"/>
            <a:ext cx="373478" cy="332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648;p55">
            <a:extLst>
              <a:ext uri="{FF2B5EF4-FFF2-40B4-BE49-F238E27FC236}">
                <a16:creationId xmlns:a16="http://schemas.microsoft.com/office/drawing/2014/main" id="{8EE3FE43-9C17-8710-BC4A-C4F2A1315EDA}"/>
              </a:ext>
            </a:extLst>
          </p:cNvPr>
          <p:cNvSpPr/>
          <p:nvPr/>
        </p:nvSpPr>
        <p:spPr>
          <a:xfrm>
            <a:off x="7615342" y="76759"/>
            <a:ext cx="1494900" cy="14949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 flipH="1">
            <a:off x="5321472" y="-194730"/>
            <a:ext cx="3846000" cy="13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Ziua 3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14:cNvPr>
              <p14:cNvContentPartPr/>
              <p14:nvPr/>
            </p14:nvContentPartPr>
            <p14:xfrm>
              <a:off x="1001757" y="2771973"/>
              <a:ext cx="705240" cy="1083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8AA08FD-1D87-6DF2-DF10-DEDD9B639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117" y="2663973"/>
                <a:ext cx="812880" cy="1299600"/>
              </a:xfrm>
              <a:prstGeom prst="rect">
                <a:avLst/>
              </a:prstGeom>
            </p:spPr>
          </p:pic>
        </mc:Fallback>
      </mc:AlternateContent>
      <p:sp>
        <p:nvSpPr>
          <p:cNvPr id="220" name="Google Shape;220;p33"/>
          <p:cNvSpPr txBox="1">
            <a:spLocks noGrp="1"/>
          </p:cNvSpPr>
          <p:nvPr>
            <p:ph type="subTitle" idx="1"/>
          </p:nvPr>
        </p:nvSpPr>
        <p:spPr>
          <a:xfrm flipH="1">
            <a:off x="4787439" y="1276983"/>
            <a:ext cx="2668183" cy="965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/>
              <a:t>Clase de elevi și particularități. Cooperarea</a:t>
            </a:r>
            <a:endParaRPr sz="1800" b="1" dirty="0"/>
          </a:p>
        </p:txBody>
      </p:sp>
      <p:grpSp>
        <p:nvGrpSpPr>
          <p:cNvPr id="2" name="Google Shape;344;p46">
            <a:extLst>
              <a:ext uri="{FF2B5EF4-FFF2-40B4-BE49-F238E27FC236}">
                <a16:creationId xmlns:a16="http://schemas.microsoft.com/office/drawing/2014/main" id="{319FE3CC-1DCF-42E5-2ABF-F6E5FF2704F0}"/>
              </a:ext>
            </a:extLst>
          </p:cNvPr>
          <p:cNvGrpSpPr/>
          <p:nvPr/>
        </p:nvGrpSpPr>
        <p:grpSpPr>
          <a:xfrm>
            <a:off x="5669435" y="2063252"/>
            <a:ext cx="3498037" cy="2701039"/>
            <a:chOff x="5302849" y="146948"/>
            <a:chExt cx="4761112" cy="4461559"/>
          </a:xfrm>
        </p:grpSpPr>
        <p:sp>
          <p:nvSpPr>
            <p:cNvPr id="3" name="Google Shape;345;p46">
              <a:extLst>
                <a:ext uri="{FF2B5EF4-FFF2-40B4-BE49-F238E27FC236}">
                  <a16:creationId xmlns:a16="http://schemas.microsoft.com/office/drawing/2014/main" id="{E4C2B4B4-533F-B2B9-28E2-F12CEC3A2098}"/>
                </a:ext>
              </a:extLst>
            </p:cNvPr>
            <p:cNvSpPr/>
            <p:nvPr/>
          </p:nvSpPr>
          <p:spPr>
            <a:xfrm>
              <a:off x="5302849" y="3016897"/>
              <a:ext cx="3525954" cy="1588436"/>
            </a:xfrm>
            <a:custGeom>
              <a:avLst/>
              <a:gdLst/>
              <a:ahLst/>
              <a:cxnLst/>
              <a:rect l="l" t="t" r="r" b="b"/>
              <a:pathLst>
                <a:path w="38029" h="17132" extrusionOk="0">
                  <a:moveTo>
                    <a:pt x="10553" y="1"/>
                  </a:moveTo>
                  <a:cubicBezTo>
                    <a:pt x="9921" y="1"/>
                    <a:pt x="9296" y="127"/>
                    <a:pt x="8706" y="410"/>
                  </a:cubicBezTo>
                  <a:cubicBezTo>
                    <a:pt x="7369" y="1053"/>
                    <a:pt x="6468" y="2406"/>
                    <a:pt x="5988" y="3827"/>
                  </a:cubicBezTo>
                  <a:cubicBezTo>
                    <a:pt x="5842" y="4272"/>
                    <a:pt x="5712" y="4751"/>
                    <a:pt x="5368" y="5055"/>
                  </a:cubicBezTo>
                  <a:cubicBezTo>
                    <a:pt x="4777" y="5591"/>
                    <a:pt x="3863" y="5377"/>
                    <a:pt x="3079" y="5484"/>
                  </a:cubicBezTo>
                  <a:cubicBezTo>
                    <a:pt x="1850" y="5648"/>
                    <a:pt x="864" y="6685"/>
                    <a:pt x="429" y="7863"/>
                  </a:cubicBezTo>
                  <a:cubicBezTo>
                    <a:pt x="0" y="9042"/>
                    <a:pt x="40" y="10338"/>
                    <a:pt x="210" y="11584"/>
                  </a:cubicBezTo>
                  <a:cubicBezTo>
                    <a:pt x="469" y="13473"/>
                    <a:pt x="1044" y="15401"/>
                    <a:pt x="1834" y="17132"/>
                  </a:cubicBezTo>
                  <a:lnTo>
                    <a:pt x="36010" y="17132"/>
                  </a:lnTo>
                  <a:cubicBezTo>
                    <a:pt x="36692" y="16140"/>
                    <a:pt x="37217" y="14691"/>
                    <a:pt x="37589" y="13535"/>
                  </a:cubicBezTo>
                  <a:cubicBezTo>
                    <a:pt x="37943" y="12435"/>
                    <a:pt x="38028" y="10970"/>
                    <a:pt x="37047" y="10372"/>
                  </a:cubicBezTo>
                  <a:cubicBezTo>
                    <a:pt x="36775" y="10204"/>
                    <a:pt x="36466" y="10138"/>
                    <a:pt x="36146" y="10138"/>
                  </a:cubicBezTo>
                  <a:cubicBezTo>
                    <a:pt x="35791" y="10138"/>
                    <a:pt x="35424" y="10220"/>
                    <a:pt x="35086" y="10332"/>
                  </a:cubicBezTo>
                  <a:cubicBezTo>
                    <a:pt x="34443" y="10541"/>
                    <a:pt x="33816" y="10857"/>
                    <a:pt x="33140" y="10884"/>
                  </a:cubicBezTo>
                  <a:cubicBezTo>
                    <a:pt x="33119" y="10886"/>
                    <a:pt x="33098" y="10886"/>
                    <a:pt x="33077" y="10886"/>
                  </a:cubicBezTo>
                  <a:cubicBezTo>
                    <a:pt x="32985" y="10886"/>
                    <a:pt x="32893" y="10871"/>
                    <a:pt x="32825" y="10811"/>
                  </a:cubicBezTo>
                  <a:cubicBezTo>
                    <a:pt x="32734" y="10727"/>
                    <a:pt x="32723" y="10580"/>
                    <a:pt x="32723" y="10457"/>
                  </a:cubicBezTo>
                  <a:cubicBezTo>
                    <a:pt x="32718" y="9369"/>
                    <a:pt x="32819" y="8253"/>
                    <a:pt x="32447" y="7231"/>
                  </a:cubicBezTo>
                  <a:cubicBezTo>
                    <a:pt x="32075" y="6206"/>
                    <a:pt x="31217" y="5371"/>
                    <a:pt x="30191" y="5039"/>
                  </a:cubicBezTo>
                  <a:cubicBezTo>
                    <a:pt x="29809" y="4914"/>
                    <a:pt x="29414" y="4857"/>
                    <a:pt x="29017" y="4857"/>
                  </a:cubicBezTo>
                  <a:cubicBezTo>
                    <a:pt x="28109" y="4857"/>
                    <a:pt x="27189" y="5153"/>
                    <a:pt x="26380" y="5597"/>
                  </a:cubicBezTo>
                  <a:cubicBezTo>
                    <a:pt x="25219" y="6234"/>
                    <a:pt x="24233" y="7147"/>
                    <a:pt x="23218" y="7998"/>
                  </a:cubicBezTo>
                  <a:cubicBezTo>
                    <a:pt x="22833" y="8320"/>
                    <a:pt x="22417" y="8641"/>
                    <a:pt x="21927" y="8714"/>
                  </a:cubicBezTo>
                  <a:cubicBezTo>
                    <a:pt x="21853" y="8725"/>
                    <a:pt x="21780" y="8730"/>
                    <a:pt x="21708" y="8730"/>
                  </a:cubicBezTo>
                  <a:cubicBezTo>
                    <a:pt x="20960" y="8730"/>
                    <a:pt x="20286" y="8169"/>
                    <a:pt x="19762" y="7598"/>
                  </a:cubicBezTo>
                  <a:cubicBezTo>
                    <a:pt x="18144" y="5839"/>
                    <a:pt x="16954" y="3692"/>
                    <a:pt x="15206" y="2062"/>
                  </a:cubicBezTo>
                  <a:cubicBezTo>
                    <a:pt x="13942" y="880"/>
                    <a:pt x="12222" y="1"/>
                    <a:pt x="10553" y="1"/>
                  </a:cubicBezTo>
                  <a:close/>
                </a:path>
              </a:pathLst>
            </a:custGeom>
            <a:solidFill>
              <a:srgbClr val="8E7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46;p46">
              <a:extLst>
                <a:ext uri="{FF2B5EF4-FFF2-40B4-BE49-F238E27FC236}">
                  <a16:creationId xmlns:a16="http://schemas.microsoft.com/office/drawing/2014/main" id="{05738939-F039-6D6A-11DF-2A59E52499CB}"/>
                </a:ext>
              </a:extLst>
            </p:cNvPr>
            <p:cNvSpPr/>
            <p:nvPr/>
          </p:nvSpPr>
          <p:spPr>
            <a:xfrm>
              <a:off x="5456022" y="4292065"/>
              <a:ext cx="1290257" cy="314961"/>
            </a:xfrm>
            <a:custGeom>
              <a:avLst/>
              <a:gdLst/>
              <a:ahLst/>
              <a:cxnLst/>
              <a:rect l="l" t="t" r="r" b="b"/>
              <a:pathLst>
                <a:path w="13916" h="3397" extrusionOk="0">
                  <a:moveTo>
                    <a:pt x="2741" y="0"/>
                  </a:moveTo>
                  <a:cubicBezTo>
                    <a:pt x="1992" y="0"/>
                    <a:pt x="1243" y="334"/>
                    <a:pt x="757" y="904"/>
                  </a:cubicBezTo>
                  <a:cubicBezTo>
                    <a:pt x="187" y="1575"/>
                    <a:pt x="0" y="2561"/>
                    <a:pt x="276" y="3396"/>
                  </a:cubicBezTo>
                  <a:lnTo>
                    <a:pt x="13915" y="3396"/>
                  </a:lnTo>
                  <a:cubicBezTo>
                    <a:pt x="13284" y="2036"/>
                    <a:pt x="12014" y="971"/>
                    <a:pt x="10544" y="712"/>
                  </a:cubicBezTo>
                  <a:cubicBezTo>
                    <a:pt x="10321" y="672"/>
                    <a:pt x="10095" y="653"/>
                    <a:pt x="9870" y="653"/>
                  </a:cubicBezTo>
                  <a:cubicBezTo>
                    <a:pt x="8374" y="653"/>
                    <a:pt x="6870" y="1489"/>
                    <a:pt x="6214" y="2832"/>
                  </a:cubicBezTo>
                  <a:cubicBezTo>
                    <a:pt x="5493" y="1648"/>
                    <a:pt x="4624" y="352"/>
                    <a:pt x="3271" y="58"/>
                  </a:cubicBezTo>
                  <a:cubicBezTo>
                    <a:pt x="3097" y="19"/>
                    <a:pt x="2919" y="0"/>
                    <a:pt x="274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47;p46">
              <a:extLst>
                <a:ext uri="{FF2B5EF4-FFF2-40B4-BE49-F238E27FC236}">
                  <a16:creationId xmlns:a16="http://schemas.microsoft.com/office/drawing/2014/main" id="{7CD93471-A185-CDC9-9549-D6C8A21B7C18}"/>
                </a:ext>
              </a:extLst>
            </p:cNvPr>
            <p:cNvSpPr/>
            <p:nvPr/>
          </p:nvSpPr>
          <p:spPr>
            <a:xfrm>
              <a:off x="7441887" y="4292065"/>
              <a:ext cx="1290720" cy="314961"/>
            </a:xfrm>
            <a:custGeom>
              <a:avLst/>
              <a:gdLst/>
              <a:ahLst/>
              <a:cxnLst/>
              <a:rect l="l" t="t" r="r" b="b"/>
              <a:pathLst>
                <a:path w="13921" h="3397" extrusionOk="0">
                  <a:moveTo>
                    <a:pt x="11179" y="0"/>
                  </a:moveTo>
                  <a:cubicBezTo>
                    <a:pt x="11002" y="0"/>
                    <a:pt x="10824" y="19"/>
                    <a:pt x="10650" y="58"/>
                  </a:cubicBezTo>
                  <a:cubicBezTo>
                    <a:pt x="9292" y="352"/>
                    <a:pt x="8423" y="1648"/>
                    <a:pt x="7702" y="2832"/>
                  </a:cubicBezTo>
                  <a:cubicBezTo>
                    <a:pt x="7046" y="1489"/>
                    <a:pt x="5546" y="653"/>
                    <a:pt x="4051" y="653"/>
                  </a:cubicBezTo>
                  <a:cubicBezTo>
                    <a:pt x="3826" y="653"/>
                    <a:pt x="3600" y="672"/>
                    <a:pt x="3378" y="712"/>
                  </a:cubicBezTo>
                  <a:cubicBezTo>
                    <a:pt x="1907" y="971"/>
                    <a:pt x="632" y="2036"/>
                    <a:pt x="0" y="3396"/>
                  </a:cubicBezTo>
                  <a:lnTo>
                    <a:pt x="13639" y="3396"/>
                  </a:lnTo>
                  <a:cubicBezTo>
                    <a:pt x="13921" y="2561"/>
                    <a:pt x="13734" y="1575"/>
                    <a:pt x="13159" y="904"/>
                  </a:cubicBezTo>
                  <a:cubicBezTo>
                    <a:pt x="12672" y="334"/>
                    <a:pt x="11927" y="0"/>
                    <a:pt x="1117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8;p46">
              <a:extLst>
                <a:ext uri="{FF2B5EF4-FFF2-40B4-BE49-F238E27FC236}">
                  <a16:creationId xmlns:a16="http://schemas.microsoft.com/office/drawing/2014/main" id="{B062E13D-56DE-8529-C3CE-F7C380CBCBDE}"/>
                </a:ext>
              </a:extLst>
            </p:cNvPr>
            <p:cNvSpPr/>
            <p:nvPr/>
          </p:nvSpPr>
          <p:spPr>
            <a:xfrm>
              <a:off x="5932229" y="1810898"/>
              <a:ext cx="2008354" cy="1900523"/>
            </a:xfrm>
            <a:custGeom>
              <a:avLst/>
              <a:gdLst/>
              <a:ahLst/>
              <a:cxnLst/>
              <a:rect l="l" t="t" r="r" b="b"/>
              <a:pathLst>
                <a:path w="21661" h="20498" extrusionOk="0">
                  <a:moveTo>
                    <a:pt x="4473" y="0"/>
                  </a:moveTo>
                  <a:cubicBezTo>
                    <a:pt x="3404" y="0"/>
                    <a:pt x="2340" y="324"/>
                    <a:pt x="1455" y="896"/>
                  </a:cubicBezTo>
                  <a:cubicBezTo>
                    <a:pt x="1060" y="1149"/>
                    <a:pt x="542" y="1498"/>
                    <a:pt x="300" y="1899"/>
                  </a:cubicBezTo>
                  <a:cubicBezTo>
                    <a:pt x="1" y="2384"/>
                    <a:pt x="424" y="2637"/>
                    <a:pt x="836" y="2880"/>
                  </a:cubicBezTo>
                  <a:cubicBezTo>
                    <a:pt x="1749" y="3421"/>
                    <a:pt x="2696" y="3907"/>
                    <a:pt x="3638" y="4396"/>
                  </a:cubicBezTo>
                  <a:cubicBezTo>
                    <a:pt x="5520" y="5377"/>
                    <a:pt x="7426" y="6403"/>
                    <a:pt x="8915" y="7904"/>
                  </a:cubicBezTo>
                  <a:cubicBezTo>
                    <a:pt x="10177" y="9184"/>
                    <a:pt x="11080" y="10750"/>
                    <a:pt x="11897" y="12329"/>
                  </a:cubicBezTo>
                  <a:cubicBezTo>
                    <a:pt x="13250" y="14950"/>
                    <a:pt x="13825" y="17719"/>
                    <a:pt x="14801" y="20498"/>
                  </a:cubicBezTo>
                  <a:cubicBezTo>
                    <a:pt x="16987" y="19743"/>
                    <a:pt x="19490" y="18187"/>
                    <a:pt x="20680" y="16287"/>
                  </a:cubicBezTo>
                  <a:cubicBezTo>
                    <a:pt x="21148" y="15543"/>
                    <a:pt x="21515" y="14719"/>
                    <a:pt x="21577" y="13857"/>
                  </a:cubicBezTo>
                  <a:cubicBezTo>
                    <a:pt x="21661" y="12752"/>
                    <a:pt x="21249" y="11675"/>
                    <a:pt x="20747" y="10677"/>
                  </a:cubicBezTo>
                  <a:cubicBezTo>
                    <a:pt x="20336" y="9853"/>
                    <a:pt x="19846" y="9048"/>
                    <a:pt x="19158" y="8406"/>
                  </a:cubicBezTo>
                  <a:cubicBezTo>
                    <a:pt x="17883" y="7224"/>
                    <a:pt x="16057" y="6742"/>
                    <a:pt x="14268" y="6742"/>
                  </a:cubicBezTo>
                  <a:cubicBezTo>
                    <a:pt x="14111" y="6742"/>
                    <a:pt x="13953" y="6746"/>
                    <a:pt x="13797" y="6753"/>
                  </a:cubicBezTo>
                  <a:cubicBezTo>
                    <a:pt x="13416" y="6770"/>
                    <a:pt x="13013" y="6798"/>
                    <a:pt x="12617" y="6798"/>
                  </a:cubicBezTo>
                  <a:cubicBezTo>
                    <a:pt x="11811" y="6798"/>
                    <a:pt x="11033" y="6683"/>
                    <a:pt x="10526" y="6127"/>
                  </a:cubicBezTo>
                  <a:cubicBezTo>
                    <a:pt x="10177" y="5749"/>
                    <a:pt x="10047" y="5242"/>
                    <a:pt x="9917" y="4758"/>
                  </a:cubicBezTo>
                  <a:cubicBezTo>
                    <a:pt x="9727" y="4035"/>
                    <a:pt x="9506" y="3319"/>
                    <a:pt x="9139" y="2666"/>
                  </a:cubicBezTo>
                  <a:cubicBezTo>
                    <a:pt x="8265" y="1126"/>
                    <a:pt x="6513" y="84"/>
                    <a:pt x="4680" y="4"/>
                  </a:cubicBezTo>
                  <a:cubicBezTo>
                    <a:pt x="4611" y="2"/>
                    <a:pt x="4542" y="0"/>
                    <a:pt x="447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9;p46">
              <a:extLst>
                <a:ext uri="{FF2B5EF4-FFF2-40B4-BE49-F238E27FC236}">
                  <a16:creationId xmlns:a16="http://schemas.microsoft.com/office/drawing/2014/main" id="{0F9C05BF-5BAE-0E46-7529-595B65D70DE8}"/>
                </a:ext>
              </a:extLst>
            </p:cNvPr>
            <p:cNvSpPr/>
            <p:nvPr/>
          </p:nvSpPr>
          <p:spPr>
            <a:xfrm>
              <a:off x="6446080" y="2397254"/>
              <a:ext cx="421865" cy="467389"/>
            </a:xfrm>
            <a:custGeom>
              <a:avLst/>
              <a:gdLst/>
              <a:ahLst/>
              <a:cxnLst/>
              <a:rect l="l" t="t" r="r" b="b"/>
              <a:pathLst>
                <a:path w="4550" h="5041" extrusionOk="0">
                  <a:moveTo>
                    <a:pt x="2239" y="1"/>
                  </a:moveTo>
                  <a:lnTo>
                    <a:pt x="334" y="3164"/>
                  </a:lnTo>
                  <a:lnTo>
                    <a:pt x="1" y="3711"/>
                  </a:lnTo>
                  <a:lnTo>
                    <a:pt x="1224" y="4556"/>
                  </a:lnTo>
                  <a:lnTo>
                    <a:pt x="1929" y="5041"/>
                  </a:lnTo>
                  <a:lnTo>
                    <a:pt x="4550" y="2210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0;p46">
              <a:extLst>
                <a:ext uri="{FF2B5EF4-FFF2-40B4-BE49-F238E27FC236}">
                  <a16:creationId xmlns:a16="http://schemas.microsoft.com/office/drawing/2014/main" id="{962285C5-E5E4-2AE4-390B-C31C8260311A}"/>
                </a:ext>
              </a:extLst>
            </p:cNvPr>
            <p:cNvSpPr/>
            <p:nvPr/>
          </p:nvSpPr>
          <p:spPr>
            <a:xfrm>
              <a:off x="6446080" y="2478847"/>
              <a:ext cx="191462" cy="340922"/>
            </a:xfrm>
            <a:custGeom>
              <a:avLst/>
              <a:gdLst/>
              <a:ahLst/>
              <a:cxnLst/>
              <a:rect l="l" t="t" r="r" b="b"/>
              <a:pathLst>
                <a:path w="2065" h="3677" extrusionOk="0">
                  <a:moveTo>
                    <a:pt x="2031" y="0"/>
                  </a:moveTo>
                  <a:cubicBezTo>
                    <a:pt x="1472" y="801"/>
                    <a:pt x="897" y="1522"/>
                    <a:pt x="334" y="2284"/>
                  </a:cubicBezTo>
                  <a:lnTo>
                    <a:pt x="1" y="2831"/>
                  </a:lnTo>
                  <a:lnTo>
                    <a:pt x="1224" y="3676"/>
                  </a:lnTo>
                  <a:cubicBezTo>
                    <a:pt x="1783" y="2542"/>
                    <a:pt x="2064" y="1262"/>
                    <a:pt x="203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1;p46">
              <a:extLst>
                <a:ext uri="{FF2B5EF4-FFF2-40B4-BE49-F238E27FC236}">
                  <a16:creationId xmlns:a16="http://schemas.microsoft.com/office/drawing/2014/main" id="{3A2801AC-9E3F-2F2C-1D04-35B3F73DC372}"/>
                </a:ext>
              </a:extLst>
            </p:cNvPr>
            <p:cNvSpPr/>
            <p:nvPr/>
          </p:nvSpPr>
          <p:spPr>
            <a:xfrm>
              <a:off x="5871683" y="1955725"/>
              <a:ext cx="811278" cy="889810"/>
            </a:xfrm>
            <a:custGeom>
              <a:avLst/>
              <a:gdLst/>
              <a:ahLst/>
              <a:cxnLst/>
              <a:rect l="l" t="t" r="r" b="b"/>
              <a:pathLst>
                <a:path w="8750" h="9597" extrusionOk="0">
                  <a:moveTo>
                    <a:pt x="3842" y="0"/>
                  </a:moveTo>
                  <a:cubicBezTo>
                    <a:pt x="3709" y="0"/>
                    <a:pt x="3574" y="7"/>
                    <a:pt x="3438" y="21"/>
                  </a:cubicBezTo>
                  <a:cubicBezTo>
                    <a:pt x="2254" y="146"/>
                    <a:pt x="1223" y="849"/>
                    <a:pt x="637" y="1843"/>
                  </a:cubicBezTo>
                  <a:cubicBezTo>
                    <a:pt x="389" y="2259"/>
                    <a:pt x="219" y="2733"/>
                    <a:pt x="157" y="3229"/>
                  </a:cubicBezTo>
                  <a:cubicBezTo>
                    <a:pt x="0" y="4447"/>
                    <a:pt x="440" y="5569"/>
                    <a:pt x="1218" y="6352"/>
                  </a:cubicBezTo>
                  <a:cubicBezTo>
                    <a:pt x="1409" y="6573"/>
                    <a:pt x="1674" y="6871"/>
                    <a:pt x="1978" y="7198"/>
                  </a:cubicBezTo>
                  <a:cubicBezTo>
                    <a:pt x="2261" y="7497"/>
                    <a:pt x="2576" y="7825"/>
                    <a:pt x="2904" y="8134"/>
                  </a:cubicBezTo>
                  <a:cubicBezTo>
                    <a:pt x="2999" y="8230"/>
                    <a:pt x="3100" y="8320"/>
                    <a:pt x="3196" y="8410"/>
                  </a:cubicBezTo>
                  <a:cubicBezTo>
                    <a:pt x="3202" y="8416"/>
                    <a:pt x="3202" y="8416"/>
                    <a:pt x="3208" y="8421"/>
                  </a:cubicBezTo>
                  <a:cubicBezTo>
                    <a:pt x="3472" y="8647"/>
                    <a:pt x="3349" y="8546"/>
                    <a:pt x="3670" y="8822"/>
                  </a:cubicBezTo>
                  <a:cubicBezTo>
                    <a:pt x="4211" y="9256"/>
                    <a:pt x="4718" y="9571"/>
                    <a:pt x="5096" y="9594"/>
                  </a:cubicBezTo>
                  <a:cubicBezTo>
                    <a:pt x="5122" y="9596"/>
                    <a:pt x="5148" y="9597"/>
                    <a:pt x="5174" y="9597"/>
                  </a:cubicBezTo>
                  <a:cubicBezTo>
                    <a:pt x="6435" y="9597"/>
                    <a:pt x="7424" y="7768"/>
                    <a:pt x="7424" y="7768"/>
                  </a:cubicBezTo>
                  <a:lnTo>
                    <a:pt x="7470" y="7677"/>
                  </a:lnTo>
                  <a:lnTo>
                    <a:pt x="8749" y="5361"/>
                  </a:lnTo>
                  <a:cubicBezTo>
                    <a:pt x="8580" y="4773"/>
                    <a:pt x="8355" y="4198"/>
                    <a:pt x="8113" y="3675"/>
                  </a:cubicBezTo>
                  <a:cubicBezTo>
                    <a:pt x="7554" y="2439"/>
                    <a:pt x="6901" y="1458"/>
                    <a:pt x="6591" y="1216"/>
                  </a:cubicBezTo>
                  <a:cubicBezTo>
                    <a:pt x="5912" y="467"/>
                    <a:pt x="4937" y="0"/>
                    <a:pt x="3842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2;p46">
              <a:extLst>
                <a:ext uri="{FF2B5EF4-FFF2-40B4-BE49-F238E27FC236}">
                  <a16:creationId xmlns:a16="http://schemas.microsoft.com/office/drawing/2014/main" id="{E34D74D8-35C7-A650-DB7C-E032E317E0EE}"/>
                </a:ext>
              </a:extLst>
            </p:cNvPr>
            <p:cNvSpPr/>
            <p:nvPr/>
          </p:nvSpPr>
          <p:spPr>
            <a:xfrm>
              <a:off x="6164862" y="2687373"/>
              <a:ext cx="117751" cy="59154"/>
            </a:xfrm>
            <a:custGeom>
              <a:avLst/>
              <a:gdLst/>
              <a:ahLst/>
              <a:cxnLst/>
              <a:rect l="l" t="t" r="r" b="b"/>
              <a:pathLst>
                <a:path w="1270" h="638" extrusionOk="0">
                  <a:moveTo>
                    <a:pt x="1185" y="0"/>
                  </a:moveTo>
                  <a:cubicBezTo>
                    <a:pt x="1181" y="0"/>
                    <a:pt x="1177" y="0"/>
                    <a:pt x="1173" y="1"/>
                  </a:cubicBezTo>
                  <a:cubicBezTo>
                    <a:pt x="762" y="80"/>
                    <a:pt x="372" y="249"/>
                    <a:pt x="40" y="502"/>
                  </a:cubicBezTo>
                  <a:cubicBezTo>
                    <a:pt x="6" y="530"/>
                    <a:pt x="0" y="576"/>
                    <a:pt x="29" y="610"/>
                  </a:cubicBezTo>
                  <a:cubicBezTo>
                    <a:pt x="40" y="632"/>
                    <a:pt x="63" y="637"/>
                    <a:pt x="86" y="637"/>
                  </a:cubicBezTo>
                  <a:cubicBezTo>
                    <a:pt x="102" y="637"/>
                    <a:pt x="119" y="637"/>
                    <a:pt x="136" y="626"/>
                  </a:cubicBezTo>
                  <a:cubicBezTo>
                    <a:pt x="445" y="389"/>
                    <a:pt x="812" y="226"/>
                    <a:pt x="1202" y="153"/>
                  </a:cubicBezTo>
                  <a:cubicBezTo>
                    <a:pt x="1241" y="142"/>
                    <a:pt x="1269" y="103"/>
                    <a:pt x="1264" y="62"/>
                  </a:cubicBezTo>
                  <a:cubicBezTo>
                    <a:pt x="1253" y="27"/>
                    <a:pt x="1220" y="0"/>
                    <a:pt x="1185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3;p46">
              <a:extLst>
                <a:ext uri="{FF2B5EF4-FFF2-40B4-BE49-F238E27FC236}">
                  <a16:creationId xmlns:a16="http://schemas.microsoft.com/office/drawing/2014/main" id="{C8CB66C7-53EF-1FD8-6CA8-D37872DE1E50}"/>
                </a:ext>
              </a:extLst>
            </p:cNvPr>
            <p:cNvSpPr/>
            <p:nvPr/>
          </p:nvSpPr>
          <p:spPr>
            <a:xfrm>
              <a:off x="6202506" y="2431746"/>
              <a:ext cx="215475" cy="20295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168" y="1"/>
                  </a:moveTo>
                  <a:cubicBezTo>
                    <a:pt x="541" y="1"/>
                    <a:pt x="23" y="488"/>
                    <a:pt x="12" y="1088"/>
                  </a:cubicBezTo>
                  <a:cubicBezTo>
                    <a:pt x="0" y="1692"/>
                    <a:pt x="508" y="2183"/>
                    <a:pt x="1145" y="2189"/>
                  </a:cubicBezTo>
                  <a:cubicBezTo>
                    <a:pt x="1777" y="2189"/>
                    <a:pt x="2300" y="1703"/>
                    <a:pt x="2313" y="1094"/>
                  </a:cubicBezTo>
                  <a:cubicBezTo>
                    <a:pt x="2323" y="492"/>
                    <a:pt x="1816" y="1"/>
                    <a:pt x="1179" y="1"/>
                  </a:cubicBezTo>
                  <a:cubicBezTo>
                    <a:pt x="1175" y="1"/>
                    <a:pt x="1172" y="1"/>
                    <a:pt x="1168" y="1"/>
                  </a:cubicBezTo>
                  <a:close/>
                </a:path>
              </a:pathLst>
            </a:custGeom>
            <a:solidFill>
              <a:srgbClr val="FF7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4;p46">
              <a:extLst>
                <a:ext uri="{FF2B5EF4-FFF2-40B4-BE49-F238E27FC236}">
                  <a16:creationId xmlns:a16="http://schemas.microsoft.com/office/drawing/2014/main" id="{118C44EB-40FA-051D-6BBE-B194CE9046DE}"/>
                </a:ext>
              </a:extLst>
            </p:cNvPr>
            <p:cNvSpPr/>
            <p:nvPr/>
          </p:nvSpPr>
          <p:spPr>
            <a:xfrm>
              <a:off x="6100144" y="2515471"/>
              <a:ext cx="73154" cy="63141"/>
            </a:xfrm>
            <a:custGeom>
              <a:avLst/>
              <a:gdLst/>
              <a:ahLst/>
              <a:cxnLst/>
              <a:rect l="l" t="t" r="r" b="b"/>
              <a:pathLst>
                <a:path w="789" h="681" extrusionOk="0">
                  <a:moveTo>
                    <a:pt x="271" y="0"/>
                  </a:moveTo>
                  <a:cubicBezTo>
                    <a:pt x="204" y="0"/>
                    <a:pt x="144" y="22"/>
                    <a:pt x="102" y="68"/>
                  </a:cubicBezTo>
                  <a:cubicBezTo>
                    <a:pt x="0" y="175"/>
                    <a:pt x="45" y="388"/>
                    <a:pt x="208" y="541"/>
                  </a:cubicBezTo>
                  <a:cubicBezTo>
                    <a:pt x="303" y="632"/>
                    <a:pt x="418" y="681"/>
                    <a:pt x="518" y="681"/>
                  </a:cubicBezTo>
                  <a:cubicBezTo>
                    <a:pt x="585" y="681"/>
                    <a:pt x="645" y="659"/>
                    <a:pt x="687" y="614"/>
                  </a:cubicBezTo>
                  <a:cubicBezTo>
                    <a:pt x="789" y="508"/>
                    <a:pt x="744" y="292"/>
                    <a:pt x="581" y="141"/>
                  </a:cubicBezTo>
                  <a:cubicBezTo>
                    <a:pt x="486" y="49"/>
                    <a:pt x="371" y="0"/>
                    <a:pt x="271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5;p46">
              <a:extLst>
                <a:ext uri="{FF2B5EF4-FFF2-40B4-BE49-F238E27FC236}">
                  <a16:creationId xmlns:a16="http://schemas.microsoft.com/office/drawing/2014/main" id="{6F839E2E-9512-70B3-CADD-B39A70B52102}"/>
                </a:ext>
              </a:extLst>
            </p:cNvPr>
            <p:cNvSpPr/>
            <p:nvPr/>
          </p:nvSpPr>
          <p:spPr>
            <a:xfrm>
              <a:off x="5997596" y="2592706"/>
              <a:ext cx="173104" cy="165964"/>
            </a:xfrm>
            <a:custGeom>
              <a:avLst/>
              <a:gdLst/>
              <a:ahLst/>
              <a:cxnLst/>
              <a:rect l="l" t="t" r="r" b="b"/>
              <a:pathLst>
                <a:path w="1867" h="1790" extrusionOk="0">
                  <a:moveTo>
                    <a:pt x="756" y="1"/>
                  </a:moveTo>
                  <a:cubicBezTo>
                    <a:pt x="756" y="1"/>
                    <a:pt x="1" y="1743"/>
                    <a:pt x="282" y="1788"/>
                  </a:cubicBezTo>
                  <a:cubicBezTo>
                    <a:pt x="289" y="1789"/>
                    <a:pt x="297" y="1790"/>
                    <a:pt x="306" y="1790"/>
                  </a:cubicBezTo>
                  <a:cubicBezTo>
                    <a:pt x="631" y="1790"/>
                    <a:pt x="1867" y="1083"/>
                    <a:pt x="1867" y="1083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6;p46">
              <a:extLst>
                <a:ext uri="{FF2B5EF4-FFF2-40B4-BE49-F238E27FC236}">
                  <a16:creationId xmlns:a16="http://schemas.microsoft.com/office/drawing/2014/main" id="{9D777BD3-3CAB-DC9B-9EAF-5769BF0E7B8E}"/>
                </a:ext>
              </a:extLst>
            </p:cNvPr>
            <p:cNvSpPr/>
            <p:nvPr/>
          </p:nvSpPr>
          <p:spPr>
            <a:xfrm>
              <a:off x="5918228" y="1943115"/>
              <a:ext cx="718746" cy="467296"/>
            </a:xfrm>
            <a:custGeom>
              <a:avLst/>
              <a:gdLst/>
              <a:ahLst/>
              <a:cxnLst/>
              <a:rect l="l" t="t" r="r" b="b"/>
              <a:pathLst>
                <a:path w="7752" h="5040" extrusionOk="0">
                  <a:moveTo>
                    <a:pt x="3319" y="0"/>
                  </a:moveTo>
                  <a:cubicBezTo>
                    <a:pt x="3182" y="0"/>
                    <a:pt x="3043" y="7"/>
                    <a:pt x="2903" y="22"/>
                  </a:cubicBezTo>
                  <a:cubicBezTo>
                    <a:pt x="1674" y="152"/>
                    <a:pt x="602" y="879"/>
                    <a:pt x="0" y="1911"/>
                  </a:cubicBezTo>
                  <a:lnTo>
                    <a:pt x="157" y="2075"/>
                  </a:lnTo>
                  <a:cubicBezTo>
                    <a:pt x="643" y="3376"/>
                    <a:pt x="1939" y="4334"/>
                    <a:pt x="3326" y="4409"/>
                  </a:cubicBezTo>
                  <a:cubicBezTo>
                    <a:pt x="3383" y="4412"/>
                    <a:pt x="3440" y="4414"/>
                    <a:pt x="3497" y="4414"/>
                  </a:cubicBezTo>
                  <a:cubicBezTo>
                    <a:pt x="3913" y="4414"/>
                    <a:pt x="4335" y="4323"/>
                    <a:pt x="4662" y="4076"/>
                  </a:cubicBezTo>
                  <a:cubicBezTo>
                    <a:pt x="5001" y="4498"/>
                    <a:pt x="5552" y="4729"/>
                    <a:pt x="6100" y="4729"/>
                  </a:cubicBezTo>
                  <a:cubicBezTo>
                    <a:pt x="6262" y="4729"/>
                    <a:pt x="6423" y="4708"/>
                    <a:pt x="6579" y="4667"/>
                  </a:cubicBezTo>
                  <a:cubicBezTo>
                    <a:pt x="6787" y="4792"/>
                    <a:pt x="7002" y="4916"/>
                    <a:pt x="7211" y="5039"/>
                  </a:cubicBezTo>
                  <a:cubicBezTo>
                    <a:pt x="7453" y="4656"/>
                    <a:pt x="7633" y="4240"/>
                    <a:pt x="7752" y="3811"/>
                  </a:cubicBezTo>
                  <a:cubicBezTo>
                    <a:pt x="7171" y="2525"/>
                    <a:pt x="6488" y="1516"/>
                    <a:pt x="6167" y="1263"/>
                  </a:cubicBezTo>
                  <a:cubicBezTo>
                    <a:pt x="5469" y="488"/>
                    <a:pt x="4455" y="0"/>
                    <a:pt x="3319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7;p46">
              <a:extLst>
                <a:ext uri="{FF2B5EF4-FFF2-40B4-BE49-F238E27FC236}">
                  <a16:creationId xmlns:a16="http://schemas.microsoft.com/office/drawing/2014/main" id="{CC7BA177-28D2-85DE-F9C3-04382C958ADF}"/>
                </a:ext>
              </a:extLst>
            </p:cNvPr>
            <p:cNvSpPr/>
            <p:nvPr/>
          </p:nvSpPr>
          <p:spPr>
            <a:xfrm>
              <a:off x="6435046" y="2219140"/>
              <a:ext cx="262020" cy="241436"/>
            </a:xfrm>
            <a:custGeom>
              <a:avLst/>
              <a:gdLst/>
              <a:ahLst/>
              <a:cxnLst/>
              <a:rect l="l" t="t" r="r" b="b"/>
              <a:pathLst>
                <a:path w="2826" h="2604" extrusionOk="0">
                  <a:moveTo>
                    <a:pt x="1363" y="0"/>
                  </a:moveTo>
                  <a:cubicBezTo>
                    <a:pt x="1194" y="0"/>
                    <a:pt x="1024" y="29"/>
                    <a:pt x="864" y="89"/>
                  </a:cubicBezTo>
                  <a:cubicBezTo>
                    <a:pt x="1" y="410"/>
                    <a:pt x="464" y="2147"/>
                    <a:pt x="464" y="2147"/>
                  </a:cubicBezTo>
                  <a:lnTo>
                    <a:pt x="1614" y="2603"/>
                  </a:lnTo>
                  <a:cubicBezTo>
                    <a:pt x="1614" y="2603"/>
                    <a:pt x="2160" y="2395"/>
                    <a:pt x="2527" y="1380"/>
                  </a:cubicBezTo>
                  <a:cubicBezTo>
                    <a:pt x="2826" y="554"/>
                    <a:pt x="2106" y="0"/>
                    <a:pt x="1363" y="0"/>
                  </a:cubicBez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8;p46">
              <a:extLst>
                <a:ext uri="{FF2B5EF4-FFF2-40B4-BE49-F238E27FC236}">
                  <a16:creationId xmlns:a16="http://schemas.microsoft.com/office/drawing/2014/main" id="{883AA66B-8DEA-EEBD-2539-CE51980CCD9E}"/>
                </a:ext>
              </a:extLst>
            </p:cNvPr>
            <p:cNvSpPr/>
            <p:nvPr/>
          </p:nvSpPr>
          <p:spPr>
            <a:xfrm>
              <a:off x="6503102" y="2218862"/>
              <a:ext cx="74359" cy="184230"/>
            </a:xfrm>
            <a:custGeom>
              <a:avLst/>
              <a:gdLst/>
              <a:ahLst/>
              <a:cxnLst/>
              <a:rect l="l" t="t" r="r" b="b"/>
              <a:pathLst>
                <a:path w="802" h="1987" extrusionOk="0">
                  <a:moveTo>
                    <a:pt x="345" y="1"/>
                  </a:moveTo>
                  <a:cubicBezTo>
                    <a:pt x="317" y="1"/>
                    <a:pt x="289" y="18"/>
                    <a:pt x="276" y="48"/>
                  </a:cubicBezTo>
                  <a:cubicBezTo>
                    <a:pt x="0" y="678"/>
                    <a:pt x="164" y="1485"/>
                    <a:pt x="660" y="1964"/>
                  </a:cubicBezTo>
                  <a:cubicBezTo>
                    <a:pt x="677" y="1981"/>
                    <a:pt x="694" y="1987"/>
                    <a:pt x="716" y="1987"/>
                  </a:cubicBezTo>
                  <a:cubicBezTo>
                    <a:pt x="734" y="1987"/>
                    <a:pt x="755" y="1976"/>
                    <a:pt x="773" y="1964"/>
                  </a:cubicBezTo>
                  <a:cubicBezTo>
                    <a:pt x="801" y="1930"/>
                    <a:pt x="801" y="1885"/>
                    <a:pt x="767" y="1851"/>
                  </a:cubicBezTo>
                  <a:cubicBezTo>
                    <a:pt x="315" y="1417"/>
                    <a:pt x="164" y="684"/>
                    <a:pt x="417" y="109"/>
                  </a:cubicBezTo>
                  <a:cubicBezTo>
                    <a:pt x="435" y="69"/>
                    <a:pt x="412" y="25"/>
                    <a:pt x="372" y="7"/>
                  </a:cubicBezTo>
                  <a:cubicBezTo>
                    <a:pt x="364" y="3"/>
                    <a:pt x="354" y="1"/>
                    <a:pt x="34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9;p46">
              <a:extLst>
                <a:ext uri="{FF2B5EF4-FFF2-40B4-BE49-F238E27FC236}">
                  <a16:creationId xmlns:a16="http://schemas.microsoft.com/office/drawing/2014/main" id="{652369BF-69EC-068E-A0AA-C3656DF39F66}"/>
                </a:ext>
              </a:extLst>
            </p:cNvPr>
            <p:cNvSpPr/>
            <p:nvPr/>
          </p:nvSpPr>
          <p:spPr>
            <a:xfrm>
              <a:off x="6540746" y="2294707"/>
              <a:ext cx="78439" cy="81221"/>
            </a:xfrm>
            <a:custGeom>
              <a:avLst/>
              <a:gdLst/>
              <a:ahLst/>
              <a:cxnLst/>
              <a:rect l="l" t="t" r="r" b="b"/>
              <a:pathLst>
                <a:path w="846" h="876" extrusionOk="0">
                  <a:moveTo>
                    <a:pt x="766" y="0"/>
                  </a:moveTo>
                  <a:cubicBezTo>
                    <a:pt x="763" y="0"/>
                    <a:pt x="759" y="1"/>
                    <a:pt x="755" y="1"/>
                  </a:cubicBezTo>
                  <a:cubicBezTo>
                    <a:pt x="451" y="29"/>
                    <a:pt x="242" y="266"/>
                    <a:pt x="146" y="402"/>
                  </a:cubicBezTo>
                  <a:cubicBezTo>
                    <a:pt x="39" y="554"/>
                    <a:pt x="0" y="690"/>
                    <a:pt x="29" y="813"/>
                  </a:cubicBezTo>
                  <a:cubicBezTo>
                    <a:pt x="39" y="853"/>
                    <a:pt x="68" y="875"/>
                    <a:pt x="102" y="875"/>
                  </a:cubicBezTo>
                  <a:lnTo>
                    <a:pt x="119" y="875"/>
                  </a:lnTo>
                  <a:cubicBezTo>
                    <a:pt x="164" y="864"/>
                    <a:pt x="187" y="825"/>
                    <a:pt x="180" y="779"/>
                  </a:cubicBezTo>
                  <a:cubicBezTo>
                    <a:pt x="164" y="701"/>
                    <a:pt x="192" y="605"/>
                    <a:pt x="271" y="492"/>
                  </a:cubicBezTo>
                  <a:cubicBezTo>
                    <a:pt x="411" y="295"/>
                    <a:pt x="593" y="170"/>
                    <a:pt x="773" y="154"/>
                  </a:cubicBezTo>
                  <a:cubicBezTo>
                    <a:pt x="812" y="149"/>
                    <a:pt x="846" y="109"/>
                    <a:pt x="840" y="69"/>
                  </a:cubicBezTo>
                  <a:cubicBezTo>
                    <a:pt x="835" y="28"/>
                    <a:pt x="806" y="0"/>
                    <a:pt x="766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0;p46">
              <a:extLst>
                <a:ext uri="{FF2B5EF4-FFF2-40B4-BE49-F238E27FC236}">
                  <a16:creationId xmlns:a16="http://schemas.microsoft.com/office/drawing/2014/main" id="{EEA6B434-3E58-485F-9AC6-459306C5F54C}"/>
                </a:ext>
              </a:extLst>
            </p:cNvPr>
            <p:cNvSpPr/>
            <p:nvPr/>
          </p:nvSpPr>
          <p:spPr>
            <a:xfrm>
              <a:off x="6344738" y="2525856"/>
              <a:ext cx="1086278" cy="2082620"/>
            </a:xfrm>
            <a:custGeom>
              <a:avLst/>
              <a:gdLst/>
              <a:ahLst/>
              <a:cxnLst/>
              <a:rect l="l" t="t" r="r" b="b"/>
              <a:pathLst>
                <a:path w="11716" h="22462" extrusionOk="0">
                  <a:moveTo>
                    <a:pt x="4961" y="0"/>
                  </a:moveTo>
                  <a:lnTo>
                    <a:pt x="4872" y="91"/>
                  </a:lnTo>
                  <a:lnTo>
                    <a:pt x="4617" y="356"/>
                  </a:lnTo>
                  <a:lnTo>
                    <a:pt x="2622" y="2464"/>
                  </a:lnTo>
                  <a:lnTo>
                    <a:pt x="2098" y="3016"/>
                  </a:lnTo>
                  <a:lnTo>
                    <a:pt x="2007" y="3107"/>
                  </a:lnTo>
                  <a:lnTo>
                    <a:pt x="2673" y="4539"/>
                  </a:lnTo>
                  <a:cubicBezTo>
                    <a:pt x="2673" y="4539"/>
                    <a:pt x="355" y="10978"/>
                    <a:pt x="170" y="12183"/>
                  </a:cubicBezTo>
                  <a:cubicBezTo>
                    <a:pt x="1" y="13238"/>
                    <a:pt x="1494" y="16891"/>
                    <a:pt x="1867" y="17765"/>
                  </a:cubicBezTo>
                  <a:cubicBezTo>
                    <a:pt x="1917" y="17884"/>
                    <a:pt x="1945" y="17957"/>
                    <a:pt x="1945" y="17957"/>
                  </a:cubicBezTo>
                  <a:lnTo>
                    <a:pt x="1026" y="22461"/>
                  </a:lnTo>
                  <a:lnTo>
                    <a:pt x="11716" y="22461"/>
                  </a:lnTo>
                  <a:lnTo>
                    <a:pt x="10001" y="17703"/>
                  </a:lnTo>
                  <a:cubicBezTo>
                    <a:pt x="10001" y="17703"/>
                    <a:pt x="10030" y="17557"/>
                    <a:pt x="10069" y="17291"/>
                  </a:cubicBezTo>
                  <a:cubicBezTo>
                    <a:pt x="10188" y="16565"/>
                    <a:pt x="10396" y="14918"/>
                    <a:pt x="10402" y="12764"/>
                  </a:cubicBezTo>
                  <a:cubicBezTo>
                    <a:pt x="10402" y="12370"/>
                    <a:pt x="10396" y="11952"/>
                    <a:pt x="10385" y="11519"/>
                  </a:cubicBezTo>
                  <a:cubicBezTo>
                    <a:pt x="10256" y="7900"/>
                    <a:pt x="9590" y="6027"/>
                    <a:pt x="7622" y="3175"/>
                  </a:cubicBezTo>
                  <a:cubicBezTo>
                    <a:pt x="5796" y="513"/>
                    <a:pt x="4961" y="0"/>
                    <a:pt x="4961" y="0"/>
                  </a:cubicBez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;p46">
              <a:extLst>
                <a:ext uri="{FF2B5EF4-FFF2-40B4-BE49-F238E27FC236}">
                  <a16:creationId xmlns:a16="http://schemas.microsoft.com/office/drawing/2014/main" id="{70296DAE-0F51-7A2F-8A02-5149D207A14E}"/>
                </a:ext>
              </a:extLst>
            </p:cNvPr>
            <p:cNvSpPr/>
            <p:nvPr/>
          </p:nvSpPr>
          <p:spPr>
            <a:xfrm>
              <a:off x="6034776" y="2441667"/>
              <a:ext cx="127487" cy="71949"/>
            </a:xfrm>
            <a:custGeom>
              <a:avLst/>
              <a:gdLst/>
              <a:ahLst/>
              <a:cxnLst/>
              <a:rect l="l" t="t" r="r" b="b"/>
              <a:pathLst>
                <a:path w="1375" h="776" extrusionOk="0">
                  <a:moveTo>
                    <a:pt x="1263" y="0"/>
                  </a:moveTo>
                  <a:lnTo>
                    <a:pt x="1263" y="0"/>
                  </a:lnTo>
                  <a:cubicBezTo>
                    <a:pt x="913" y="232"/>
                    <a:pt x="524" y="446"/>
                    <a:pt x="107" y="643"/>
                  </a:cubicBezTo>
                  <a:cubicBezTo>
                    <a:pt x="0" y="689"/>
                    <a:pt x="6" y="762"/>
                    <a:pt x="112" y="773"/>
                  </a:cubicBezTo>
                  <a:cubicBezTo>
                    <a:pt x="153" y="775"/>
                    <a:pt x="193" y="776"/>
                    <a:pt x="235" y="776"/>
                  </a:cubicBezTo>
                  <a:cubicBezTo>
                    <a:pt x="339" y="776"/>
                    <a:pt x="447" y="769"/>
                    <a:pt x="563" y="745"/>
                  </a:cubicBezTo>
                  <a:cubicBezTo>
                    <a:pt x="812" y="700"/>
                    <a:pt x="1065" y="593"/>
                    <a:pt x="1206" y="463"/>
                  </a:cubicBezTo>
                  <a:cubicBezTo>
                    <a:pt x="1375" y="305"/>
                    <a:pt x="1336" y="120"/>
                    <a:pt x="126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;p46">
              <a:extLst>
                <a:ext uri="{FF2B5EF4-FFF2-40B4-BE49-F238E27FC236}">
                  <a16:creationId xmlns:a16="http://schemas.microsoft.com/office/drawing/2014/main" id="{8AF3873C-1D75-0D4B-B944-4D50853C1A80}"/>
                </a:ext>
              </a:extLst>
            </p:cNvPr>
            <p:cNvSpPr/>
            <p:nvPr/>
          </p:nvSpPr>
          <p:spPr>
            <a:xfrm>
              <a:off x="5822449" y="2020350"/>
              <a:ext cx="266748" cy="553616"/>
            </a:xfrm>
            <a:custGeom>
              <a:avLst/>
              <a:gdLst/>
              <a:ahLst/>
              <a:cxnLst/>
              <a:rect l="l" t="t" r="r" b="b"/>
              <a:pathLst>
                <a:path w="2877" h="5971" extrusionOk="0">
                  <a:moveTo>
                    <a:pt x="1190" y="1"/>
                  </a:moveTo>
                  <a:cubicBezTo>
                    <a:pt x="485" y="824"/>
                    <a:pt x="74" y="1884"/>
                    <a:pt x="35" y="2967"/>
                  </a:cubicBezTo>
                  <a:cubicBezTo>
                    <a:pt x="1" y="4043"/>
                    <a:pt x="357" y="5103"/>
                    <a:pt x="999" y="5971"/>
                  </a:cubicBezTo>
                  <a:cubicBezTo>
                    <a:pt x="1596" y="5396"/>
                    <a:pt x="2273" y="4877"/>
                    <a:pt x="2876" y="4302"/>
                  </a:cubicBezTo>
                  <a:cubicBezTo>
                    <a:pt x="1957" y="3254"/>
                    <a:pt x="1405" y="1890"/>
                    <a:pt x="1331" y="497"/>
                  </a:cubicBezTo>
                  <a:cubicBezTo>
                    <a:pt x="1320" y="328"/>
                    <a:pt x="1202" y="170"/>
                    <a:pt x="119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3;p46">
              <a:extLst>
                <a:ext uri="{FF2B5EF4-FFF2-40B4-BE49-F238E27FC236}">
                  <a16:creationId xmlns:a16="http://schemas.microsoft.com/office/drawing/2014/main" id="{CF6E282C-FE13-A76E-4D6F-E21DF2113A99}"/>
                </a:ext>
              </a:extLst>
            </p:cNvPr>
            <p:cNvSpPr/>
            <p:nvPr/>
          </p:nvSpPr>
          <p:spPr>
            <a:xfrm>
              <a:off x="5879935" y="1885166"/>
              <a:ext cx="285477" cy="296140"/>
            </a:xfrm>
            <a:custGeom>
              <a:avLst/>
              <a:gdLst/>
              <a:ahLst/>
              <a:cxnLst/>
              <a:rect l="l" t="t" r="r" b="b"/>
              <a:pathLst>
                <a:path w="3079" h="3194" extrusionOk="0">
                  <a:moveTo>
                    <a:pt x="2608" y="0"/>
                  </a:moveTo>
                  <a:cubicBezTo>
                    <a:pt x="2506" y="0"/>
                    <a:pt x="2400" y="31"/>
                    <a:pt x="2301" y="67"/>
                  </a:cubicBezTo>
                  <a:cubicBezTo>
                    <a:pt x="1980" y="184"/>
                    <a:pt x="1681" y="353"/>
                    <a:pt x="1405" y="551"/>
                  </a:cubicBezTo>
                  <a:cubicBezTo>
                    <a:pt x="937" y="895"/>
                    <a:pt x="515" y="1363"/>
                    <a:pt x="255" y="1888"/>
                  </a:cubicBezTo>
                  <a:cubicBezTo>
                    <a:pt x="80" y="2242"/>
                    <a:pt x="0" y="3043"/>
                    <a:pt x="502" y="3179"/>
                  </a:cubicBezTo>
                  <a:cubicBezTo>
                    <a:pt x="540" y="3189"/>
                    <a:pt x="579" y="3194"/>
                    <a:pt x="617" y="3194"/>
                  </a:cubicBezTo>
                  <a:cubicBezTo>
                    <a:pt x="782" y="3194"/>
                    <a:pt x="947" y="3105"/>
                    <a:pt x="1090" y="3009"/>
                  </a:cubicBezTo>
                  <a:cubicBezTo>
                    <a:pt x="1777" y="2552"/>
                    <a:pt x="2335" y="1927"/>
                    <a:pt x="2786" y="1245"/>
                  </a:cubicBezTo>
                  <a:cubicBezTo>
                    <a:pt x="2922" y="1042"/>
                    <a:pt x="3052" y="822"/>
                    <a:pt x="3068" y="574"/>
                  </a:cubicBezTo>
                  <a:cubicBezTo>
                    <a:pt x="3079" y="332"/>
                    <a:pt x="2943" y="61"/>
                    <a:pt x="2701" y="10"/>
                  </a:cubicBezTo>
                  <a:cubicBezTo>
                    <a:pt x="2671" y="3"/>
                    <a:pt x="2640" y="0"/>
                    <a:pt x="2608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4;p46">
              <a:extLst>
                <a:ext uri="{FF2B5EF4-FFF2-40B4-BE49-F238E27FC236}">
                  <a16:creationId xmlns:a16="http://schemas.microsoft.com/office/drawing/2014/main" id="{936502CA-35EA-516D-CF4A-22C55983E0C3}"/>
                </a:ext>
              </a:extLst>
            </p:cNvPr>
            <p:cNvSpPr/>
            <p:nvPr/>
          </p:nvSpPr>
          <p:spPr>
            <a:xfrm>
              <a:off x="6439868" y="4129065"/>
              <a:ext cx="991150" cy="479442"/>
            </a:xfrm>
            <a:custGeom>
              <a:avLst/>
              <a:gdLst/>
              <a:ahLst/>
              <a:cxnLst/>
              <a:rect l="l" t="t" r="r" b="b"/>
              <a:pathLst>
                <a:path w="10690" h="5171" extrusionOk="0">
                  <a:moveTo>
                    <a:pt x="9043" y="0"/>
                  </a:moveTo>
                  <a:cubicBezTo>
                    <a:pt x="8671" y="68"/>
                    <a:pt x="8293" y="130"/>
                    <a:pt x="7910" y="182"/>
                  </a:cubicBezTo>
                  <a:cubicBezTo>
                    <a:pt x="7864" y="192"/>
                    <a:pt x="7820" y="198"/>
                    <a:pt x="7770" y="203"/>
                  </a:cubicBezTo>
                  <a:lnTo>
                    <a:pt x="7757" y="203"/>
                  </a:lnTo>
                  <a:cubicBezTo>
                    <a:pt x="7335" y="266"/>
                    <a:pt x="6906" y="317"/>
                    <a:pt x="6477" y="362"/>
                  </a:cubicBezTo>
                  <a:cubicBezTo>
                    <a:pt x="5368" y="474"/>
                    <a:pt x="4252" y="536"/>
                    <a:pt x="3135" y="542"/>
                  </a:cubicBezTo>
                  <a:lnTo>
                    <a:pt x="2972" y="542"/>
                  </a:lnTo>
                  <a:cubicBezTo>
                    <a:pt x="2932" y="542"/>
                    <a:pt x="2886" y="542"/>
                    <a:pt x="2853" y="536"/>
                  </a:cubicBezTo>
                  <a:lnTo>
                    <a:pt x="2819" y="536"/>
                  </a:lnTo>
                  <a:cubicBezTo>
                    <a:pt x="2313" y="518"/>
                    <a:pt x="1776" y="459"/>
                    <a:pt x="1257" y="459"/>
                  </a:cubicBezTo>
                  <a:cubicBezTo>
                    <a:pt x="1117" y="459"/>
                    <a:pt x="977" y="463"/>
                    <a:pt x="841" y="474"/>
                  </a:cubicBezTo>
                  <a:cubicBezTo>
                    <a:pt x="891" y="593"/>
                    <a:pt x="919" y="666"/>
                    <a:pt x="919" y="666"/>
                  </a:cubicBezTo>
                  <a:lnTo>
                    <a:pt x="0" y="5170"/>
                  </a:lnTo>
                  <a:lnTo>
                    <a:pt x="10690" y="5170"/>
                  </a:lnTo>
                  <a:lnTo>
                    <a:pt x="8975" y="412"/>
                  </a:lnTo>
                  <a:cubicBezTo>
                    <a:pt x="8975" y="412"/>
                    <a:pt x="9004" y="266"/>
                    <a:pt x="9043" y="0"/>
                  </a:cubicBezTo>
                  <a:close/>
                </a:path>
              </a:pathLst>
            </a:custGeom>
            <a:solidFill>
              <a:srgbClr val="7BA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5;p46">
              <a:extLst>
                <a:ext uri="{FF2B5EF4-FFF2-40B4-BE49-F238E27FC236}">
                  <a16:creationId xmlns:a16="http://schemas.microsoft.com/office/drawing/2014/main" id="{1D398DCD-1B31-4ABB-4088-9E340C0C5E98}"/>
                </a:ext>
              </a:extLst>
            </p:cNvPr>
            <p:cNvSpPr/>
            <p:nvPr/>
          </p:nvSpPr>
          <p:spPr>
            <a:xfrm>
              <a:off x="6698555" y="3322963"/>
              <a:ext cx="461733" cy="1285528"/>
            </a:xfrm>
            <a:custGeom>
              <a:avLst/>
              <a:gdLst/>
              <a:ahLst/>
              <a:cxnLst/>
              <a:rect l="l" t="t" r="r" b="b"/>
              <a:pathLst>
                <a:path w="4980" h="13865" extrusionOk="0">
                  <a:moveTo>
                    <a:pt x="4980" y="1"/>
                  </a:moveTo>
                  <a:lnTo>
                    <a:pt x="255" y="875"/>
                  </a:lnTo>
                  <a:lnTo>
                    <a:pt x="102" y="903"/>
                  </a:lnTo>
                  <a:lnTo>
                    <a:pt x="0" y="920"/>
                  </a:lnTo>
                  <a:lnTo>
                    <a:pt x="41" y="6271"/>
                  </a:lnTo>
                  <a:lnTo>
                    <a:pt x="63" y="9230"/>
                  </a:lnTo>
                  <a:lnTo>
                    <a:pt x="91" y="13864"/>
                  </a:lnTo>
                  <a:lnTo>
                    <a:pt x="4980" y="13864"/>
                  </a:lnTo>
                  <a:lnTo>
                    <a:pt x="4980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6;p46">
              <a:extLst>
                <a:ext uri="{FF2B5EF4-FFF2-40B4-BE49-F238E27FC236}">
                  <a16:creationId xmlns:a16="http://schemas.microsoft.com/office/drawing/2014/main" id="{B5C6D63B-318E-778F-11AF-8D089CFE0FB4}"/>
                </a:ext>
              </a:extLst>
            </p:cNvPr>
            <p:cNvSpPr/>
            <p:nvPr/>
          </p:nvSpPr>
          <p:spPr>
            <a:xfrm>
              <a:off x="6700131" y="3106928"/>
              <a:ext cx="94757" cy="1501560"/>
            </a:xfrm>
            <a:custGeom>
              <a:avLst/>
              <a:gdLst/>
              <a:ahLst/>
              <a:cxnLst/>
              <a:rect l="l" t="t" r="r" b="b"/>
              <a:pathLst>
                <a:path w="1022" h="16195" extrusionOk="0">
                  <a:moveTo>
                    <a:pt x="933" y="1"/>
                  </a:moveTo>
                  <a:cubicBezTo>
                    <a:pt x="910" y="1"/>
                    <a:pt x="888" y="12"/>
                    <a:pt x="875" y="36"/>
                  </a:cubicBezTo>
                  <a:cubicBezTo>
                    <a:pt x="847" y="77"/>
                    <a:pt x="193" y="1024"/>
                    <a:pt x="97" y="2929"/>
                  </a:cubicBezTo>
                  <a:cubicBezTo>
                    <a:pt x="92" y="3013"/>
                    <a:pt x="92" y="3109"/>
                    <a:pt x="85" y="3233"/>
                  </a:cubicBezTo>
                  <a:cubicBezTo>
                    <a:pt x="51" y="4203"/>
                    <a:pt x="35" y="6328"/>
                    <a:pt x="24" y="8601"/>
                  </a:cubicBezTo>
                  <a:cubicBezTo>
                    <a:pt x="17" y="9587"/>
                    <a:pt x="12" y="10602"/>
                    <a:pt x="12" y="11560"/>
                  </a:cubicBezTo>
                  <a:cubicBezTo>
                    <a:pt x="6" y="13634"/>
                    <a:pt x="1" y="15456"/>
                    <a:pt x="1" y="16194"/>
                  </a:cubicBezTo>
                  <a:lnTo>
                    <a:pt x="152" y="16194"/>
                  </a:lnTo>
                  <a:cubicBezTo>
                    <a:pt x="152" y="15456"/>
                    <a:pt x="159" y="13634"/>
                    <a:pt x="165" y="11566"/>
                  </a:cubicBezTo>
                  <a:cubicBezTo>
                    <a:pt x="175" y="8370"/>
                    <a:pt x="193" y="4569"/>
                    <a:pt x="238" y="3205"/>
                  </a:cubicBezTo>
                  <a:cubicBezTo>
                    <a:pt x="243" y="3098"/>
                    <a:pt x="248" y="3013"/>
                    <a:pt x="248" y="2934"/>
                  </a:cubicBezTo>
                  <a:cubicBezTo>
                    <a:pt x="345" y="1079"/>
                    <a:pt x="993" y="132"/>
                    <a:pt x="998" y="121"/>
                  </a:cubicBezTo>
                  <a:cubicBezTo>
                    <a:pt x="1021" y="87"/>
                    <a:pt x="1016" y="43"/>
                    <a:pt x="976" y="14"/>
                  </a:cubicBezTo>
                  <a:cubicBezTo>
                    <a:pt x="963" y="5"/>
                    <a:pt x="948" y="1"/>
                    <a:pt x="93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7;p46">
              <a:extLst>
                <a:ext uri="{FF2B5EF4-FFF2-40B4-BE49-F238E27FC236}">
                  <a16:creationId xmlns:a16="http://schemas.microsoft.com/office/drawing/2014/main" id="{9EAA166E-E8AB-25CB-2C58-E1A37F458559}"/>
                </a:ext>
              </a:extLst>
            </p:cNvPr>
            <p:cNvSpPr/>
            <p:nvPr/>
          </p:nvSpPr>
          <p:spPr>
            <a:xfrm>
              <a:off x="7153344" y="3439512"/>
              <a:ext cx="28928" cy="1168982"/>
            </a:xfrm>
            <a:custGeom>
              <a:avLst/>
              <a:gdLst/>
              <a:ahLst/>
              <a:cxnLst/>
              <a:rect l="l" t="t" r="r" b="b"/>
              <a:pathLst>
                <a:path w="312" h="12608" extrusionOk="0">
                  <a:moveTo>
                    <a:pt x="237" y="1"/>
                  </a:moveTo>
                  <a:cubicBezTo>
                    <a:pt x="187" y="1"/>
                    <a:pt x="158" y="35"/>
                    <a:pt x="158" y="75"/>
                  </a:cubicBezTo>
                  <a:lnTo>
                    <a:pt x="75" y="6739"/>
                  </a:lnTo>
                  <a:lnTo>
                    <a:pt x="62" y="7640"/>
                  </a:lnTo>
                  <a:lnTo>
                    <a:pt x="0" y="12607"/>
                  </a:lnTo>
                  <a:lnTo>
                    <a:pt x="153" y="12607"/>
                  </a:lnTo>
                  <a:lnTo>
                    <a:pt x="215" y="7619"/>
                  </a:lnTo>
                  <a:lnTo>
                    <a:pt x="288" y="1749"/>
                  </a:lnTo>
                  <a:lnTo>
                    <a:pt x="294" y="1530"/>
                  </a:lnTo>
                  <a:lnTo>
                    <a:pt x="311" y="75"/>
                  </a:lnTo>
                  <a:cubicBezTo>
                    <a:pt x="311" y="35"/>
                    <a:pt x="278" y="1"/>
                    <a:pt x="237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8;p46">
              <a:extLst>
                <a:ext uri="{FF2B5EF4-FFF2-40B4-BE49-F238E27FC236}">
                  <a16:creationId xmlns:a16="http://schemas.microsoft.com/office/drawing/2014/main" id="{155DBFF1-F922-C201-97CD-4FAC6227737D}"/>
                </a:ext>
              </a:extLst>
            </p:cNvPr>
            <p:cNvSpPr/>
            <p:nvPr/>
          </p:nvSpPr>
          <p:spPr>
            <a:xfrm>
              <a:off x="7166974" y="3554205"/>
              <a:ext cx="52942" cy="49604"/>
            </a:xfrm>
            <a:custGeom>
              <a:avLst/>
              <a:gdLst/>
              <a:ahLst/>
              <a:cxnLst/>
              <a:rect l="l" t="t" r="r" b="b"/>
              <a:pathLst>
                <a:path w="571" h="535" extrusionOk="0">
                  <a:moveTo>
                    <a:pt x="485" y="1"/>
                  </a:moveTo>
                  <a:cubicBezTo>
                    <a:pt x="465" y="1"/>
                    <a:pt x="445" y="8"/>
                    <a:pt x="428" y="22"/>
                  </a:cubicBezTo>
                  <a:lnTo>
                    <a:pt x="34" y="400"/>
                  </a:lnTo>
                  <a:cubicBezTo>
                    <a:pt x="6" y="428"/>
                    <a:pt x="1" y="478"/>
                    <a:pt x="34" y="512"/>
                  </a:cubicBezTo>
                  <a:cubicBezTo>
                    <a:pt x="45" y="523"/>
                    <a:pt x="68" y="535"/>
                    <a:pt x="85" y="535"/>
                  </a:cubicBezTo>
                  <a:cubicBezTo>
                    <a:pt x="108" y="535"/>
                    <a:pt x="124" y="523"/>
                    <a:pt x="141" y="512"/>
                  </a:cubicBezTo>
                  <a:lnTo>
                    <a:pt x="536" y="129"/>
                  </a:lnTo>
                  <a:cubicBezTo>
                    <a:pt x="570" y="101"/>
                    <a:pt x="570" y="56"/>
                    <a:pt x="542" y="22"/>
                  </a:cubicBezTo>
                  <a:cubicBezTo>
                    <a:pt x="525" y="8"/>
                    <a:pt x="505" y="1"/>
                    <a:pt x="48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9;p46">
              <a:extLst>
                <a:ext uri="{FF2B5EF4-FFF2-40B4-BE49-F238E27FC236}">
                  <a16:creationId xmlns:a16="http://schemas.microsoft.com/office/drawing/2014/main" id="{42D65049-02CD-1B39-113D-CB0B9E697874}"/>
                </a:ext>
              </a:extLst>
            </p:cNvPr>
            <p:cNvSpPr/>
            <p:nvPr/>
          </p:nvSpPr>
          <p:spPr>
            <a:xfrm rot="-759633">
              <a:off x="7012458" y="847248"/>
              <a:ext cx="2328178" cy="1189301"/>
            </a:xfrm>
            <a:custGeom>
              <a:avLst/>
              <a:gdLst/>
              <a:ahLst/>
              <a:cxnLst/>
              <a:rect l="l" t="t" r="r" b="b"/>
              <a:pathLst>
                <a:path w="15606" h="7972" extrusionOk="0">
                  <a:moveTo>
                    <a:pt x="13638" y="1"/>
                  </a:moveTo>
                  <a:cubicBezTo>
                    <a:pt x="13638" y="1"/>
                    <a:pt x="5655" y="3711"/>
                    <a:pt x="5559" y="3805"/>
                  </a:cubicBezTo>
                  <a:cubicBezTo>
                    <a:pt x="5463" y="3901"/>
                    <a:pt x="5203" y="4380"/>
                    <a:pt x="5203" y="4380"/>
                  </a:cubicBezTo>
                  <a:cubicBezTo>
                    <a:pt x="5203" y="4380"/>
                    <a:pt x="0" y="6342"/>
                    <a:pt x="157" y="6850"/>
                  </a:cubicBezTo>
                  <a:cubicBezTo>
                    <a:pt x="187" y="6945"/>
                    <a:pt x="335" y="6983"/>
                    <a:pt x="556" y="6983"/>
                  </a:cubicBezTo>
                  <a:cubicBezTo>
                    <a:pt x="1519" y="6983"/>
                    <a:pt x="3867" y="6253"/>
                    <a:pt x="3867" y="6253"/>
                  </a:cubicBezTo>
                  <a:lnTo>
                    <a:pt x="3867" y="6253"/>
                  </a:lnTo>
                  <a:cubicBezTo>
                    <a:pt x="3867" y="6253"/>
                    <a:pt x="3805" y="6946"/>
                    <a:pt x="4471" y="7042"/>
                  </a:cubicBezTo>
                  <a:cubicBezTo>
                    <a:pt x="4471" y="7042"/>
                    <a:pt x="4451" y="7633"/>
                    <a:pt x="4971" y="7633"/>
                  </a:cubicBezTo>
                  <a:cubicBezTo>
                    <a:pt x="5077" y="7633"/>
                    <a:pt x="5206" y="7608"/>
                    <a:pt x="5361" y="7549"/>
                  </a:cubicBezTo>
                  <a:cubicBezTo>
                    <a:pt x="5361" y="7549"/>
                    <a:pt x="5475" y="7861"/>
                    <a:pt x="5869" y="7861"/>
                  </a:cubicBezTo>
                  <a:cubicBezTo>
                    <a:pt x="6023" y="7861"/>
                    <a:pt x="6221" y="7813"/>
                    <a:pt x="6472" y="7679"/>
                  </a:cubicBezTo>
                  <a:cubicBezTo>
                    <a:pt x="6472" y="7679"/>
                    <a:pt x="6527" y="7972"/>
                    <a:pt x="6845" y="7972"/>
                  </a:cubicBezTo>
                  <a:cubicBezTo>
                    <a:pt x="6945" y="7972"/>
                    <a:pt x="7072" y="7942"/>
                    <a:pt x="7232" y="7865"/>
                  </a:cubicBezTo>
                  <a:cubicBezTo>
                    <a:pt x="7898" y="7549"/>
                    <a:pt x="10723" y="5395"/>
                    <a:pt x="10723" y="5395"/>
                  </a:cubicBezTo>
                  <a:lnTo>
                    <a:pt x="15605" y="2730"/>
                  </a:lnTo>
                  <a:lnTo>
                    <a:pt x="13638" y="1"/>
                  </a:lnTo>
                  <a:close/>
                </a:path>
              </a:pathLst>
            </a:custGeom>
            <a:solidFill>
              <a:srgbClr val="FFA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0;p46">
              <a:extLst>
                <a:ext uri="{FF2B5EF4-FFF2-40B4-BE49-F238E27FC236}">
                  <a16:creationId xmlns:a16="http://schemas.microsoft.com/office/drawing/2014/main" id="{67B7B3CA-BBAB-85D1-5E74-C79FD3E72A38}"/>
                </a:ext>
              </a:extLst>
            </p:cNvPr>
            <p:cNvSpPr/>
            <p:nvPr/>
          </p:nvSpPr>
          <p:spPr>
            <a:xfrm rot="-759633">
              <a:off x="7034728" y="844778"/>
              <a:ext cx="2305651" cy="1189451"/>
            </a:xfrm>
            <a:custGeom>
              <a:avLst/>
              <a:gdLst/>
              <a:ahLst/>
              <a:cxnLst/>
              <a:rect l="l" t="t" r="r" b="b"/>
              <a:pathLst>
                <a:path w="15455" h="7973" extrusionOk="0">
                  <a:moveTo>
                    <a:pt x="13487" y="1"/>
                  </a:moveTo>
                  <a:cubicBezTo>
                    <a:pt x="13487" y="1"/>
                    <a:pt x="5504" y="3711"/>
                    <a:pt x="5408" y="3805"/>
                  </a:cubicBezTo>
                  <a:cubicBezTo>
                    <a:pt x="5312" y="3901"/>
                    <a:pt x="5052" y="4380"/>
                    <a:pt x="5052" y="4380"/>
                  </a:cubicBezTo>
                  <a:cubicBezTo>
                    <a:pt x="5052" y="4380"/>
                    <a:pt x="1" y="6287"/>
                    <a:pt x="1" y="6828"/>
                  </a:cubicBezTo>
                  <a:cubicBezTo>
                    <a:pt x="1" y="6839"/>
                    <a:pt x="6" y="6844"/>
                    <a:pt x="6" y="6850"/>
                  </a:cubicBezTo>
                  <a:cubicBezTo>
                    <a:pt x="35" y="6946"/>
                    <a:pt x="181" y="6985"/>
                    <a:pt x="401" y="6985"/>
                  </a:cubicBezTo>
                  <a:cubicBezTo>
                    <a:pt x="1365" y="6985"/>
                    <a:pt x="3716" y="6253"/>
                    <a:pt x="3716" y="6253"/>
                  </a:cubicBezTo>
                  <a:lnTo>
                    <a:pt x="3716" y="6298"/>
                  </a:lnTo>
                  <a:cubicBezTo>
                    <a:pt x="3716" y="6456"/>
                    <a:pt x="3761" y="6963"/>
                    <a:pt x="4320" y="7042"/>
                  </a:cubicBezTo>
                  <a:lnTo>
                    <a:pt x="4320" y="7053"/>
                  </a:lnTo>
                  <a:cubicBezTo>
                    <a:pt x="4320" y="7133"/>
                    <a:pt x="4341" y="7635"/>
                    <a:pt x="4822" y="7635"/>
                  </a:cubicBezTo>
                  <a:cubicBezTo>
                    <a:pt x="4923" y="7635"/>
                    <a:pt x="5052" y="7612"/>
                    <a:pt x="5210" y="7549"/>
                  </a:cubicBezTo>
                  <a:cubicBezTo>
                    <a:pt x="5210" y="7549"/>
                    <a:pt x="5322" y="7859"/>
                    <a:pt x="5717" y="7859"/>
                  </a:cubicBezTo>
                  <a:cubicBezTo>
                    <a:pt x="5870" y="7859"/>
                    <a:pt x="6067" y="7815"/>
                    <a:pt x="6321" y="7679"/>
                  </a:cubicBezTo>
                  <a:cubicBezTo>
                    <a:pt x="6321" y="7679"/>
                    <a:pt x="6378" y="7973"/>
                    <a:pt x="6693" y="7973"/>
                  </a:cubicBezTo>
                  <a:cubicBezTo>
                    <a:pt x="6795" y="7973"/>
                    <a:pt x="6924" y="7944"/>
                    <a:pt x="7081" y="7865"/>
                  </a:cubicBezTo>
                  <a:cubicBezTo>
                    <a:pt x="7747" y="7549"/>
                    <a:pt x="10572" y="5395"/>
                    <a:pt x="10572" y="5395"/>
                  </a:cubicBezTo>
                  <a:lnTo>
                    <a:pt x="15454" y="2730"/>
                  </a:lnTo>
                  <a:lnTo>
                    <a:pt x="13487" y="1"/>
                  </a:lnTo>
                  <a:close/>
                </a:path>
              </a:pathLst>
            </a:custGeom>
            <a:solidFill>
              <a:srgbClr val="DA8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1;p46">
              <a:extLst>
                <a:ext uri="{FF2B5EF4-FFF2-40B4-BE49-F238E27FC236}">
                  <a16:creationId xmlns:a16="http://schemas.microsoft.com/office/drawing/2014/main" id="{6B8E5754-67C6-F61C-F506-BE24F805DC20}"/>
                </a:ext>
              </a:extLst>
            </p:cNvPr>
            <p:cNvSpPr/>
            <p:nvPr/>
          </p:nvSpPr>
          <p:spPr>
            <a:xfrm rot="-759633">
              <a:off x="7719481" y="1452135"/>
              <a:ext cx="539303" cy="496487"/>
            </a:xfrm>
            <a:custGeom>
              <a:avLst/>
              <a:gdLst/>
              <a:ahLst/>
              <a:cxnLst/>
              <a:rect l="l" t="t" r="r" b="b"/>
              <a:pathLst>
                <a:path w="3615" h="3328" extrusionOk="0">
                  <a:moveTo>
                    <a:pt x="1169" y="1"/>
                  </a:moveTo>
                  <a:cubicBezTo>
                    <a:pt x="1145" y="1"/>
                    <a:pt x="1123" y="13"/>
                    <a:pt x="1112" y="35"/>
                  </a:cubicBezTo>
                  <a:cubicBezTo>
                    <a:pt x="1073" y="91"/>
                    <a:pt x="188" y="1462"/>
                    <a:pt x="125" y="1936"/>
                  </a:cubicBezTo>
                  <a:cubicBezTo>
                    <a:pt x="75" y="2267"/>
                    <a:pt x="29" y="2798"/>
                    <a:pt x="8" y="3086"/>
                  </a:cubicBezTo>
                  <a:cubicBezTo>
                    <a:pt x="1" y="3147"/>
                    <a:pt x="24" y="3209"/>
                    <a:pt x="69" y="3255"/>
                  </a:cubicBezTo>
                  <a:cubicBezTo>
                    <a:pt x="109" y="3300"/>
                    <a:pt x="165" y="3328"/>
                    <a:pt x="227" y="3328"/>
                  </a:cubicBezTo>
                  <a:lnTo>
                    <a:pt x="232" y="3328"/>
                  </a:lnTo>
                  <a:cubicBezTo>
                    <a:pt x="414" y="3323"/>
                    <a:pt x="757" y="3260"/>
                    <a:pt x="1028" y="2888"/>
                  </a:cubicBezTo>
                  <a:cubicBezTo>
                    <a:pt x="1327" y="2477"/>
                    <a:pt x="1614" y="1856"/>
                    <a:pt x="1721" y="1608"/>
                  </a:cubicBezTo>
                  <a:cubicBezTo>
                    <a:pt x="1760" y="1523"/>
                    <a:pt x="1828" y="1462"/>
                    <a:pt x="1907" y="1428"/>
                  </a:cubicBezTo>
                  <a:cubicBezTo>
                    <a:pt x="1998" y="1393"/>
                    <a:pt x="2119" y="1360"/>
                    <a:pt x="2262" y="1360"/>
                  </a:cubicBezTo>
                  <a:cubicBezTo>
                    <a:pt x="2350" y="1360"/>
                    <a:pt x="2447" y="1373"/>
                    <a:pt x="2550" y="1405"/>
                  </a:cubicBezTo>
                  <a:cubicBezTo>
                    <a:pt x="3024" y="1557"/>
                    <a:pt x="3485" y="2003"/>
                    <a:pt x="3492" y="2009"/>
                  </a:cubicBezTo>
                  <a:cubicBezTo>
                    <a:pt x="3505" y="2023"/>
                    <a:pt x="3524" y="2030"/>
                    <a:pt x="3541" y="2030"/>
                  </a:cubicBezTo>
                  <a:cubicBezTo>
                    <a:pt x="3559" y="2030"/>
                    <a:pt x="3576" y="2023"/>
                    <a:pt x="3587" y="2009"/>
                  </a:cubicBezTo>
                  <a:cubicBezTo>
                    <a:pt x="3615" y="1980"/>
                    <a:pt x="3615" y="1936"/>
                    <a:pt x="3587" y="1907"/>
                  </a:cubicBezTo>
                  <a:cubicBezTo>
                    <a:pt x="3570" y="1890"/>
                    <a:pt x="3097" y="1434"/>
                    <a:pt x="2595" y="1275"/>
                  </a:cubicBezTo>
                  <a:cubicBezTo>
                    <a:pt x="2473" y="1236"/>
                    <a:pt x="2359" y="1220"/>
                    <a:pt x="2254" y="1220"/>
                  </a:cubicBezTo>
                  <a:cubicBezTo>
                    <a:pt x="2093" y="1220"/>
                    <a:pt x="1956" y="1257"/>
                    <a:pt x="1856" y="1298"/>
                  </a:cubicBezTo>
                  <a:cubicBezTo>
                    <a:pt x="1738" y="1343"/>
                    <a:pt x="1648" y="1434"/>
                    <a:pt x="1598" y="1551"/>
                  </a:cubicBezTo>
                  <a:cubicBezTo>
                    <a:pt x="1484" y="1800"/>
                    <a:pt x="1202" y="2409"/>
                    <a:pt x="914" y="2803"/>
                  </a:cubicBezTo>
                  <a:cubicBezTo>
                    <a:pt x="690" y="3113"/>
                    <a:pt x="419" y="3180"/>
                    <a:pt x="227" y="3187"/>
                  </a:cubicBezTo>
                  <a:cubicBezTo>
                    <a:pt x="211" y="3187"/>
                    <a:pt x="188" y="3175"/>
                    <a:pt x="170" y="3159"/>
                  </a:cubicBezTo>
                  <a:cubicBezTo>
                    <a:pt x="154" y="3141"/>
                    <a:pt x="148" y="3120"/>
                    <a:pt x="148" y="3097"/>
                  </a:cubicBezTo>
                  <a:cubicBezTo>
                    <a:pt x="170" y="2808"/>
                    <a:pt x="216" y="2285"/>
                    <a:pt x="261" y="1952"/>
                  </a:cubicBezTo>
                  <a:cubicBezTo>
                    <a:pt x="323" y="1512"/>
                    <a:pt x="1219" y="120"/>
                    <a:pt x="1225" y="109"/>
                  </a:cubicBezTo>
                  <a:cubicBezTo>
                    <a:pt x="1247" y="75"/>
                    <a:pt x="1236" y="35"/>
                    <a:pt x="1208" y="13"/>
                  </a:cubicBezTo>
                  <a:cubicBezTo>
                    <a:pt x="1196" y="5"/>
                    <a:pt x="1182" y="1"/>
                    <a:pt x="1169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2;p46">
              <a:extLst>
                <a:ext uri="{FF2B5EF4-FFF2-40B4-BE49-F238E27FC236}">
                  <a16:creationId xmlns:a16="http://schemas.microsoft.com/office/drawing/2014/main" id="{EE896067-91D7-1276-BDD8-CBD90DACE2BD}"/>
                </a:ext>
              </a:extLst>
            </p:cNvPr>
            <p:cNvSpPr/>
            <p:nvPr/>
          </p:nvSpPr>
          <p:spPr>
            <a:xfrm rot="-759633">
              <a:off x="7839667" y="1635958"/>
              <a:ext cx="305381" cy="286882"/>
            </a:xfrm>
            <a:custGeom>
              <a:avLst/>
              <a:gdLst/>
              <a:ahLst/>
              <a:cxnLst/>
              <a:rect l="l" t="t" r="r" b="b"/>
              <a:pathLst>
                <a:path w="2047" h="1923" extrusionOk="0">
                  <a:moveTo>
                    <a:pt x="1503" y="1"/>
                  </a:moveTo>
                  <a:cubicBezTo>
                    <a:pt x="1484" y="1"/>
                    <a:pt x="1464" y="8"/>
                    <a:pt x="1450" y="23"/>
                  </a:cubicBezTo>
                  <a:cubicBezTo>
                    <a:pt x="1427" y="51"/>
                    <a:pt x="1427" y="96"/>
                    <a:pt x="1455" y="124"/>
                  </a:cubicBezTo>
                  <a:cubicBezTo>
                    <a:pt x="1849" y="480"/>
                    <a:pt x="1252" y="1185"/>
                    <a:pt x="1252" y="1191"/>
                  </a:cubicBezTo>
                  <a:cubicBezTo>
                    <a:pt x="829" y="1630"/>
                    <a:pt x="68" y="1787"/>
                    <a:pt x="63" y="1787"/>
                  </a:cubicBezTo>
                  <a:cubicBezTo>
                    <a:pt x="22" y="1794"/>
                    <a:pt x="1" y="1833"/>
                    <a:pt x="6" y="1867"/>
                  </a:cubicBezTo>
                  <a:cubicBezTo>
                    <a:pt x="11" y="1901"/>
                    <a:pt x="40" y="1923"/>
                    <a:pt x="74" y="1923"/>
                  </a:cubicBezTo>
                  <a:lnTo>
                    <a:pt x="90" y="1923"/>
                  </a:lnTo>
                  <a:cubicBezTo>
                    <a:pt x="118" y="1917"/>
                    <a:pt x="902" y="1760"/>
                    <a:pt x="1354" y="1280"/>
                  </a:cubicBezTo>
                  <a:cubicBezTo>
                    <a:pt x="1382" y="1253"/>
                    <a:pt x="2046" y="463"/>
                    <a:pt x="1551" y="18"/>
                  </a:cubicBezTo>
                  <a:cubicBezTo>
                    <a:pt x="1538" y="7"/>
                    <a:pt x="1520" y="1"/>
                    <a:pt x="1503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3;p46">
              <a:extLst>
                <a:ext uri="{FF2B5EF4-FFF2-40B4-BE49-F238E27FC236}">
                  <a16:creationId xmlns:a16="http://schemas.microsoft.com/office/drawing/2014/main" id="{AAEF3B96-7E22-0944-CC2C-0501C442B1F8}"/>
                </a:ext>
              </a:extLst>
            </p:cNvPr>
            <p:cNvSpPr/>
            <p:nvPr/>
          </p:nvSpPr>
          <p:spPr>
            <a:xfrm rot="-759633">
              <a:off x="7895418" y="1755275"/>
              <a:ext cx="280169" cy="271069"/>
            </a:xfrm>
            <a:custGeom>
              <a:avLst/>
              <a:gdLst/>
              <a:ahLst/>
              <a:cxnLst/>
              <a:rect l="l" t="t" r="r" b="b"/>
              <a:pathLst>
                <a:path w="1878" h="1817" extrusionOk="0">
                  <a:moveTo>
                    <a:pt x="1325" y="1"/>
                  </a:moveTo>
                  <a:cubicBezTo>
                    <a:pt x="1293" y="1"/>
                    <a:pt x="1267" y="18"/>
                    <a:pt x="1258" y="52"/>
                  </a:cubicBezTo>
                  <a:cubicBezTo>
                    <a:pt x="1247" y="91"/>
                    <a:pt x="1268" y="125"/>
                    <a:pt x="1302" y="137"/>
                  </a:cubicBezTo>
                  <a:cubicBezTo>
                    <a:pt x="1308" y="137"/>
                    <a:pt x="1607" y="227"/>
                    <a:pt x="1692" y="430"/>
                  </a:cubicBezTo>
                  <a:cubicBezTo>
                    <a:pt x="1731" y="526"/>
                    <a:pt x="1720" y="633"/>
                    <a:pt x="1653" y="752"/>
                  </a:cubicBezTo>
                  <a:cubicBezTo>
                    <a:pt x="1388" y="1241"/>
                    <a:pt x="68" y="1676"/>
                    <a:pt x="56" y="1676"/>
                  </a:cubicBezTo>
                  <a:cubicBezTo>
                    <a:pt x="17" y="1687"/>
                    <a:pt x="1" y="1727"/>
                    <a:pt x="11" y="1766"/>
                  </a:cubicBezTo>
                  <a:cubicBezTo>
                    <a:pt x="22" y="1795"/>
                    <a:pt x="51" y="1816"/>
                    <a:pt x="79" y="1816"/>
                  </a:cubicBezTo>
                  <a:cubicBezTo>
                    <a:pt x="84" y="1816"/>
                    <a:pt x="90" y="1811"/>
                    <a:pt x="102" y="1811"/>
                  </a:cubicBezTo>
                  <a:cubicBezTo>
                    <a:pt x="158" y="1795"/>
                    <a:pt x="1484" y="1360"/>
                    <a:pt x="1776" y="819"/>
                  </a:cubicBezTo>
                  <a:cubicBezTo>
                    <a:pt x="1866" y="661"/>
                    <a:pt x="1877" y="509"/>
                    <a:pt x="1822" y="374"/>
                  </a:cubicBezTo>
                  <a:cubicBezTo>
                    <a:pt x="1708" y="109"/>
                    <a:pt x="1359" y="7"/>
                    <a:pt x="1341" y="2"/>
                  </a:cubicBezTo>
                  <a:cubicBezTo>
                    <a:pt x="1336" y="1"/>
                    <a:pt x="1331" y="1"/>
                    <a:pt x="1325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4;p46">
              <a:extLst>
                <a:ext uri="{FF2B5EF4-FFF2-40B4-BE49-F238E27FC236}">
                  <a16:creationId xmlns:a16="http://schemas.microsoft.com/office/drawing/2014/main" id="{6060653F-FCE8-DC77-A500-74C791DF1240}"/>
                </a:ext>
              </a:extLst>
            </p:cNvPr>
            <p:cNvSpPr/>
            <p:nvPr/>
          </p:nvSpPr>
          <p:spPr>
            <a:xfrm rot="-759604">
              <a:off x="7941084" y="1886466"/>
              <a:ext cx="142666" cy="170254"/>
            </a:xfrm>
            <a:custGeom>
              <a:avLst/>
              <a:gdLst/>
              <a:ahLst/>
              <a:cxnLst/>
              <a:rect l="l" t="t" r="r" b="b"/>
              <a:pathLst>
                <a:path w="1117" h="1333" extrusionOk="0">
                  <a:moveTo>
                    <a:pt x="750" y="1"/>
                  </a:moveTo>
                  <a:cubicBezTo>
                    <a:pt x="723" y="1"/>
                    <a:pt x="706" y="3"/>
                    <a:pt x="704" y="3"/>
                  </a:cubicBezTo>
                  <a:cubicBezTo>
                    <a:pt x="665" y="8"/>
                    <a:pt x="636" y="42"/>
                    <a:pt x="643" y="81"/>
                  </a:cubicBezTo>
                  <a:cubicBezTo>
                    <a:pt x="648" y="117"/>
                    <a:pt x="676" y="139"/>
                    <a:pt x="710" y="139"/>
                  </a:cubicBezTo>
                  <a:cubicBezTo>
                    <a:pt x="714" y="139"/>
                    <a:pt x="718" y="139"/>
                    <a:pt x="722" y="138"/>
                  </a:cubicBezTo>
                  <a:cubicBezTo>
                    <a:pt x="722" y="138"/>
                    <a:pt x="730" y="137"/>
                    <a:pt x="744" y="137"/>
                  </a:cubicBezTo>
                  <a:cubicBezTo>
                    <a:pt x="779" y="137"/>
                    <a:pt x="849" y="143"/>
                    <a:pt x="902" y="188"/>
                  </a:cubicBezTo>
                  <a:cubicBezTo>
                    <a:pt x="953" y="227"/>
                    <a:pt x="975" y="295"/>
                    <a:pt x="975" y="391"/>
                  </a:cubicBezTo>
                  <a:cubicBezTo>
                    <a:pt x="975" y="628"/>
                    <a:pt x="406" y="1011"/>
                    <a:pt x="45" y="1203"/>
                  </a:cubicBezTo>
                  <a:cubicBezTo>
                    <a:pt x="11" y="1221"/>
                    <a:pt x="0" y="1260"/>
                    <a:pt x="17" y="1294"/>
                  </a:cubicBezTo>
                  <a:cubicBezTo>
                    <a:pt x="28" y="1322"/>
                    <a:pt x="51" y="1333"/>
                    <a:pt x="79" y="1333"/>
                  </a:cubicBezTo>
                  <a:cubicBezTo>
                    <a:pt x="90" y="1333"/>
                    <a:pt x="102" y="1333"/>
                    <a:pt x="107" y="1328"/>
                  </a:cubicBezTo>
                  <a:cubicBezTo>
                    <a:pt x="214" y="1271"/>
                    <a:pt x="1117" y="792"/>
                    <a:pt x="1117" y="391"/>
                  </a:cubicBezTo>
                  <a:cubicBezTo>
                    <a:pt x="1117" y="256"/>
                    <a:pt x="1076" y="149"/>
                    <a:pt x="998" y="81"/>
                  </a:cubicBezTo>
                  <a:cubicBezTo>
                    <a:pt x="912" y="12"/>
                    <a:pt x="808" y="1"/>
                    <a:pt x="75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5;p46">
              <a:extLst>
                <a:ext uri="{FF2B5EF4-FFF2-40B4-BE49-F238E27FC236}">
                  <a16:creationId xmlns:a16="http://schemas.microsoft.com/office/drawing/2014/main" id="{5B6E4A23-4BC6-0283-2B31-88A47E8B9FC4}"/>
                </a:ext>
              </a:extLst>
            </p:cNvPr>
            <p:cNvSpPr/>
            <p:nvPr/>
          </p:nvSpPr>
          <p:spPr>
            <a:xfrm rot="-759604">
              <a:off x="8047851" y="1952185"/>
              <a:ext cx="66288" cy="51472"/>
            </a:xfrm>
            <a:custGeom>
              <a:avLst/>
              <a:gdLst/>
              <a:ahLst/>
              <a:cxnLst/>
              <a:rect l="l" t="t" r="r" b="b"/>
              <a:pathLst>
                <a:path w="519" h="403" extrusionOk="0">
                  <a:moveTo>
                    <a:pt x="180" y="1"/>
                  </a:moveTo>
                  <a:cubicBezTo>
                    <a:pt x="114" y="1"/>
                    <a:pt x="65" y="15"/>
                    <a:pt x="61" y="15"/>
                  </a:cubicBezTo>
                  <a:cubicBezTo>
                    <a:pt x="22" y="25"/>
                    <a:pt x="0" y="65"/>
                    <a:pt x="11" y="98"/>
                  </a:cubicBezTo>
                  <a:cubicBezTo>
                    <a:pt x="20" y="131"/>
                    <a:pt x="49" y="153"/>
                    <a:pt x="78" y="153"/>
                  </a:cubicBezTo>
                  <a:cubicBezTo>
                    <a:pt x="84" y="153"/>
                    <a:pt x="89" y="152"/>
                    <a:pt x="95" y="150"/>
                  </a:cubicBezTo>
                  <a:cubicBezTo>
                    <a:pt x="95" y="150"/>
                    <a:pt x="134" y="140"/>
                    <a:pt x="183" y="140"/>
                  </a:cubicBezTo>
                  <a:cubicBezTo>
                    <a:pt x="223" y="140"/>
                    <a:pt x="269" y="147"/>
                    <a:pt x="305" y="172"/>
                  </a:cubicBezTo>
                  <a:cubicBezTo>
                    <a:pt x="349" y="205"/>
                    <a:pt x="372" y="257"/>
                    <a:pt x="378" y="335"/>
                  </a:cubicBezTo>
                  <a:cubicBezTo>
                    <a:pt x="378" y="374"/>
                    <a:pt x="412" y="403"/>
                    <a:pt x="445" y="403"/>
                  </a:cubicBezTo>
                  <a:lnTo>
                    <a:pt x="451" y="403"/>
                  </a:lnTo>
                  <a:cubicBezTo>
                    <a:pt x="490" y="397"/>
                    <a:pt x="519" y="364"/>
                    <a:pt x="519" y="324"/>
                  </a:cubicBezTo>
                  <a:cubicBezTo>
                    <a:pt x="508" y="205"/>
                    <a:pt x="462" y="116"/>
                    <a:pt x="383" y="59"/>
                  </a:cubicBezTo>
                  <a:cubicBezTo>
                    <a:pt x="318" y="13"/>
                    <a:pt x="242" y="1"/>
                    <a:pt x="18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6;p46">
              <a:extLst>
                <a:ext uri="{FF2B5EF4-FFF2-40B4-BE49-F238E27FC236}">
                  <a16:creationId xmlns:a16="http://schemas.microsoft.com/office/drawing/2014/main" id="{98338550-B0ED-9118-2E07-0245BE3B1C3F}"/>
                </a:ext>
              </a:extLst>
            </p:cNvPr>
            <p:cNvSpPr/>
            <p:nvPr/>
          </p:nvSpPr>
          <p:spPr>
            <a:xfrm rot="-759633">
              <a:off x="7660116" y="1837603"/>
              <a:ext cx="125315" cy="62508"/>
            </a:xfrm>
            <a:custGeom>
              <a:avLst/>
              <a:gdLst/>
              <a:ahLst/>
              <a:cxnLst/>
              <a:rect l="l" t="t" r="r" b="b"/>
              <a:pathLst>
                <a:path w="840" h="419" extrusionOk="0">
                  <a:moveTo>
                    <a:pt x="760" y="1"/>
                  </a:moveTo>
                  <a:cubicBezTo>
                    <a:pt x="751" y="1"/>
                    <a:pt x="742" y="3"/>
                    <a:pt x="733" y="7"/>
                  </a:cubicBezTo>
                  <a:lnTo>
                    <a:pt x="56" y="283"/>
                  </a:lnTo>
                  <a:cubicBezTo>
                    <a:pt x="17" y="300"/>
                    <a:pt x="1" y="339"/>
                    <a:pt x="17" y="373"/>
                  </a:cubicBezTo>
                  <a:cubicBezTo>
                    <a:pt x="28" y="401"/>
                    <a:pt x="51" y="419"/>
                    <a:pt x="79" y="419"/>
                  </a:cubicBezTo>
                  <a:cubicBezTo>
                    <a:pt x="90" y="419"/>
                    <a:pt x="96" y="419"/>
                    <a:pt x="108" y="413"/>
                  </a:cubicBezTo>
                  <a:lnTo>
                    <a:pt x="784" y="136"/>
                  </a:lnTo>
                  <a:cubicBezTo>
                    <a:pt x="823" y="120"/>
                    <a:pt x="840" y="81"/>
                    <a:pt x="823" y="47"/>
                  </a:cubicBezTo>
                  <a:cubicBezTo>
                    <a:pt x="811" y="18"/>
                    <a:pt x="786" y="1"/>
                    <a:pt x="760" y="1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7;p46">
              <a:extLst>
                <a:ext uri="{FF2B5EF4-FFF2-40B4-BE49-F238E27FC236}">
                  <a16:creationId xmlns:a16="http://schemas.microsoft.com/office/drawing/2014/main" id="{5B82C5BE-71C2-B6EA-0479-F73B4163107A}"/>
                </a:ext>
              </a:extLst>
            </p:cNvPr>
            <p:cNvSpPr/>
            <p:nvPr/>
          </p:nvSpPr>
          <p:spPr>
            <a:xfrm rot="-759631">
              <a:off x="8227795" y="321825"/>
              <a:ext cx="1727274" cy="1185273"/>
            </a:xfrm>
            <a:custGeom>
              <a:avLst/>
              <a:gdLst/>
              <a:ahLst/>
              <a:cxnLst/>
              <a:rect l="l" t="t" r="r" b="b"/>
              <a:pathLst>
                <a:path w="9157" h="7945" extrusionOk="0">
                  <a:moveTo>
                    <a:pt x="5542" y="1"/>
                  </a:moveTo>
                  <a:cubicBezTo>
                    <a:pt x="5542" y="1"/>
                    <a:pt x="1900" y="1664"/>
                    <a:pt x="1376" y="2285"/>
                  </a:cubicBezTo>
                  <a:cubicBezTo>
                    <a:pt x="1083" y="2634"/>
                    <a:pt x="1139" y="3496"/>
                    <a:pt x="1139" y="3496"/>
                  </a:cubicBezTo>
                  <a:lnTo>
                    <a:pt x="0" y="4065"/>
                  </a:lnTo>
                  <a:lnTo>
                    <a:pt x="2069" y="7945"/>
                  </a:lnTo>
                  <a:lnTo>
                    <a:pt x="3089" y="7325"/>
                  </a:lnTo>
                  <a:cubicBezTo>
                    <a:pt x="3089" y="7325"/>
                    <a:pt x="3185" y="7900"/>
                    <a:pt x="4020" y="7900"/>
                  </a:cubicBezTo>
                  <a:cubicBezTo>
                    <a:pt x="4854" y="7900"/>
                    <a:pt x="9156" y="5329"/>
                    <a:pt x="9156" y="5329"/>
                  </a:cubicBezTo>
                  <a:lnTo>
                    <a:pt x="5542" y="1"/>
                  </a:lnTo>
                  <a:close/>
                </a:path>
              </a:pathLst>
            </a:custGeom>
            <a:solidFill>
              <a:srgbClr val="7BAA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8;p46">
              <a:extLst>
                <a:ext uri="{FF2B5EF4-FFF2-40B4-BE49-F238E27FC236}">
                  <a16:creationId xmlns:a16="http://schemas.microsoft.com/office/drawing/2014/main" id="{493D0FC2-1200-3F3C-D256-4DB4A2D0B9E3}"/>
                </a:ext>
              </a:extLst>
            </p:cNvPr>
            <p:cNvSpPr/>
            <p:nvPr/>
          </p:nvSpPr>
          <p:spPr>
            <a:xfrm>
              <a:off x="7973375" y="2415841"/>
              <a:ext cx="718743" cy="659851"/>
            </a:xfrm>
            <a:custGeom>
              <a:avLst/>
              <a:gdLst/>
              <a:ahLst/>
              <a:cxnLst/>
              <a:rect l="l" t="t" r="r" b="b"/>
              <a:pathLst>
                <a:path w="7223" h="6631" extrusionOk="0">
                  <a:moveTo>
                    <a:pt x="1325" y="0"/>
                  </a:moveTo>
                  <a:lnTo>
                    <a:pt x="2594" y="2758"/>
                  </a:lnTo>
                  <a:lnTo>
                    <a:pt x="0" y="4506"/>
                  </a:lnTo>
                  <a:lnTo>
                    <a:pt x="0" y="4506"/>
                  </a:lnTo>
                  <a:lnTo>
                    <a:pt x="2847" y="3869"/>
                  </a:lnTo>
                  <a:lnTo>
                    <a:pt x="2847" y="3869"/>
                  </a:lnTo>
                  <a:lnTo>
                    <a:pt x="2792" y="6631"/>
                  </a:lnTo>
                  <a:lnTo>
                    <a:pt x="3789" y="4038"/>
                  </a:lnTo>
                  <a:lnTo>
                    <a:pt x="5779" y="5898"/>
                  </a:lnTo>
                  <a:lnTo>
                    <a:pt x="5779" y="5898"/>
                  </a:lnTo>
                  <a:lnTo>
                    <a:pt x="4764" y="3581"/>
                  </a:lnTo>
                  <a:lnTo>
                    <a:pt x="7223" y="2600"/>
                  </a:lnTo>
                  <a:lnTo>
                    <a:pt x="4488" y="2696"/>
                  </a:lnTo>
                  <a:lnTo>
                    <a:pt x="5904" y="244"/>
                  </a:lnTo>
                  <a:lnTo>
                    <a:pt x="5904" y="244"/>
                  </a:lnTo>
                  <a:lnTo>
                    <a:pt x="3687" y="2081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9;p46">
              <a:extLst>
                <a:ext uri="{FF2B5EF4-FFF2-40B4-BE49-F238E27FC236}">
                  <a16:creationId xmlns:a16="http://schemas.microsoft.com/office/drawing/2014/main" id="{1DF79CA4-9427-2022-F5FB-BF3563A296ED}"/>
                </a:ext>
              </a:extLst>
            </p:cNvPr>
            <p:cNvSpPr/>
            <p:nvPr/>
          </p:nvSpPr>
          <p:spPr>
            <a:xfrm>
              <a:off x="7688897" y="3809553"/>
              <a:ext cx="421876" cy="384408"/>
            </a:xfrm>
            <a:custGeom>
              <a:avLst/>
              <a:gdLst/>
              <a:ahLst/>
              <a:cxnLst/>
              <a:rect l="l" t="t" r="r" b="b"/>
              <a:pathLst>
                <a:path w="7026" h="6402" extrusionOk="0">
                  <a:moveTo>
                    <a:pt x="5897" y="1"/>
                  </a:moveTo>
                  <a:lnTo>
                    <a:pt x="3643" y="2025"/>
                  </a:lnTo>
                  <a:lnTo>
                    <a:pt x="1202" y="69"/>
                  </a:lnTo>
                  <a:lnTo>
                    <a:pt x="2656" y="2600"/>
                  </a:lnTo>
                  <a:lnTo>
                    <a:pt x="0" y="3367"/>
                  </a:lnTo>
                  <a:lnTo>
                    <a:pt x="2774" y="3547"/>
                  </a:lnTo>
                  <a:lnTo>
                    <a:pt x="1585" y="6006"/>
                  </a:lnTo>
                  <a:lnTo>
                    <a:pt x="1585" y="6006"/>
                  </a:lnTo>
                  <a:lnTo>
                    <a:pt x="3502" y="4348"/>
                  </a:lnTo>
                  <a:lnTo>
                    <a:pt x="5165" y="6401"/>
                  </a:lnTo>
                  <a:lnTo>
                    <a:pt x="4263" y="3823"/>
                  </a:lnTo>
                  <a:lnTo>
                    <a:pt x="7026" y="4444"/>
                  </a:lnTo>
                  <a:lnTo>
                    <a:pt x="7026" y="4444"/>
                  </a:lnTo>
                  <a:lnTo>
                    <a:pt x="4612" y="2871"/>
                  </a:lnTo>
                  <a:lnTo>
                    <a:pt x="5897" y="1"/>
                  </a:lnTo>
                  <a:close/>
                </a:path>
              </a:pathLst>
            </a:custGeom>
            <a:solidFill>
              <a:srgbClr val="E8B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0;p46">
              <a:extLst>
                <a:ext uri="{FF2B5EF4-FFF2-40B4-BE49-F238E27FC236}">
                  <a16:creationId xmlns:a16="http://schemas.microsoft.com/office/drawing/2014/main" id="{3D2A64B2-C1BE-75A3-EF34-BD4048FA8EB8}"/>
                </a:ext>
              </a:extLst>
            </p:cNvPr>
            <p:cNvSpPr/>
            <p:nvPr/>
          </p:nvSpPr>
          <p:spPr>
            <a:xfrm>
              <a:off x="5368124" y="3183456"/>
              <a:ext cx="718744" cy="683835"/>
            </a:xfrm>
            <a:custGeom>
              <a:avLst/>
              <a:gdLst/>
              <a:ahLst/>
              <a:cxnLst/>
              <a:rect l="l" t="t" r="r" b="b"/>
              <a:pathLst>
                <a:path w="7206" h="6856" extrusionOk="0">
                  <a:moveTo>
                    <a:pt x="2491" y="1"/>
                  </a:moveTo>
                  <a:lnTo>
                    <a:pt x="2491" y="1895"/>
                  </a:lnTo>
                  <a:lnTo>
                    <a:pt x="687" y="1308"/>
                  </a:lnTo>
                  <a:lnTo>
                    <a:pt x="1798" y="2842"/>
                  </a:lnTo>
                  <a:lnTo>
                    <a:pt x="0" y="3428"/>
                  </a:lnTo>
                  <a:lnTo>
                    <a:pt x="1798" y="4014"/>
                  </a:lnTo>
                  <a:lnTo>
                    <a:pt x="687" y="5548"/>
                  </a:lnTo>
                  <a:lnTo>
                    <a:pt x="2491" y="4961"/>
                  </a:lnTo>
                  <a:lnTo>
                    <a:pt x="2491" y="6855"/>
                  </a:lnTo>
                  <a:lnTo>
                    <a:pt x="3602" y="5322"/>
                  </a:lnTo>
                  <a:lnTo>
                    <a:pt x="4713" y="6855"/>
                  </a:lnTo>
                  <a:lnTo>
                    <a:pt x="4713" y="4961"/>
                  </a:lnTo>
                  <a:lnTo>
                    <a:pt x="6516" y="5548"/>
                  </a:lnTo>
                  <a:lnTo>
                    <a:pt x="5407" y="4014"/>
                  </a:lnTo>
                  <a:lnTo>
                    <a:pt x="7205" y="3428"/>
                  </a:lnTo>
                  <a:lnTo>
                    <a:pt x="5407" y="2842"/>
                  </a:lnTo>
                  <a:lnTo>
                    <a:pt x="6516" y="1315"/>
                  </a:lnTo>
                  <a:lnTo>
                    <a:pt x="6516" y="1315"/>
                  </a:lnTo>
                  <a:lnTo>
                    <a:pt x="4713" y="1895"/>
                  </a:lnTo>
                  <a:lnTo>
                    <a:pt x="4713" y="1"/>
                  </a:lnTo>
                  <a:lnTo>
                    <a:pt x="3602" y="1534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F54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1;p46">
              <a:extLst>
                <a:ext uri="{FF2B5EF4-FFF2-40B4-BE49-F238E27FC236}">
                  <a16:creationId xmlns:a16="http://schemas.microsoft.com/office/drawing/2014/main" id="{5FE3BC8F-8878-5B55-6460-3388CA3EE92D}"/>
                </a:ext>
              </a:extLst>
            </p:cNvPr>
            <p:cNvSpPr/>
            <p:nvPr/>
          </p:nvSpPr>
          <p:spPr>
            <a:xfrm>
              <a:off x="6392301" y="740731"/>
              <a:ext cx="991154" cy="987130"/>
            </a:xfrm>
            <a:custGeom>
              <a:avLst/>
              <a:gdLst/>
              <a:ahLst/>
              <a:cxnLst/>
              <a:rect l="l" t="t" r="r" b="b"/>
              <a:pathLst>
                <a:path w="6811" h="6783" extrusionOk="0">
                  <a:moveTo>
                    <a:pt x="3168" y="2960"/>
                  </a:moveTo>
                  <a:cubicBezTo>
                    <a:pt x="3574" y="2960"/>
                    <a:pt x="4003" y="3202"/>
                    <a:pt x="4234" y="3597"/>
                  </a:cubicBezTo>
                  <a:cubicBezTo>
                    <a:pt x="4297" y="3709"/>
                    <a:pt x="4347" y="3834"/>
                    <a:pt x="4381" y="3964"/>
                  </a:cubicBezTo>
                  <a:cubicBezTo>
                    <a:pt x="4336" y="4026"/>
                    <a:pt x="4284" y="4088"/>
                    <a:pt x="4229" y="4149"/>
                  </a:cubicBezTo>
                  <a:cubicBezTo>
                    <a:pt x="3944" y="4440"/>
                    <a:pt x="3570" y="4602"/>
                    <a:pt x="3209" y="4602"/>
                  </a:cubicBezTo>
                  <a:cubicBezTo>
                    <a:pt x="3192" y="4602"/>
                    <a:pt x="3174" y="4602"/>
                    <a:pt x="3157" y="4601"/>
                  </a:cubicBezTo>
                  <a:cubicBezTo>
                    <a:pt x="2842" y="4589"/>
                    <a:pt x="2565" y="4466"/>
                    <a:pt x="2413" y="4263"/>
                  </a:cubicBezTo>
                  <a:cubicBezTo>
                    <a:pt x="2278" y="4081"/>
                    <a:pt x="2244" y="3845"/>
                    <a:pt x="2322" y="3597"/>
                  </a:cubicBezTo>
                  <a:cubicBezTo>
                    <a:pt x="2408" y="3315"/>
                    <a:pt x="2622" y="3090"/>
                    <a:pt x="2876" y="3006"/>
                  </a:cubicBezTo>
                  <a:cubicBezTo>
                    <a:pt x="2971" y="2972"/>
                    <a:pt x="3067" y="2960"/>
                    <a:pt x="3168" y="2960"/>
                  </a:cubicBezTo>
                  <a:close/>
                  <a:moveTo>
                    <a:pt x="3939" y="1211"/>
                  </a:moveTo>
                  <a:cubicBezTo>
                    <a:pt x="4533" y="1211"/>
                    <a:pt x="5123" y="1611"/>
                    <a:pt x="5385" y="2205"/>
                  </a:cubicBezTo>
                  <a:cubicBezTo>
                    <a:pt x="5627" y="2762"/>
                    <a:pt x="5587" y="3462"/>
                    <a:pt x="5278" y="4070"/>
                  </a:cubicBezTo>
                  <a:cubicBezTo>
                    <a:pt x="5114" y="4380"/>
                    <a:pt x="4865" y="4674"/>
                    <a:pt x="4560" y="4893"/>
                  </a:cubicBezTo>
                  <a:cubicBezTo>
                    <a:pt x="4617" y="4578"/>
                    <a:pt x="4617" y="4273"/>
                    <a:pt x="4550" y="3992"/>
                  </a:cubicBezTo>
                  <a:cubicBezTo>
                    <a:pt x="4753" y="3693"/>
                    <a:pt x="4860" y="3337"/>
                    <a:pt x="4838" y="2993"/>
                  </a:cubicBezTo>
                  <a:cubicBezTo>
                    <a:pt x="4792" y="2210"/>
                    <a:pt x="4138" y="1517"/>
                    <a:pt x="3366" y="1348"/>
                  </a:cubicBezTo>
                  <a:cubicBezTo>
                    <a:pt x="3524" y="1268"/>
                    <a:pt x="3699" y="1218"/>
                    <a:pt x="3879" y="1213"/>
                  </a:cubicBezTo>
                  <a:cubicBezTo>
                    <a:pt x="3899" y="1212"/>
                    <a:pt x="3919" y="1211"/>
                    <a:pt x="3939" y="1211"/>
                  </a:cubicBezTo>
                  <a:close/>
                  <a:moveTo>
                    <a:pt x="2937" y="1466"/>
                  </a:moveTo>
                  <a:lnTo>
                    <a:pt x="2937" y="1466"/>
                  </a:lnTo>
                  <a:cubicBezTo>
                    <a:pt x="2673" y="1720"/>
                    <a:pt x="2504" y="2052"/>
                    <a:pt x="2497" y="2408"/>
                  </a:cubicBezTo>
                  <a:cubicBezTo>
                    <a:pt x="2497" y="2447"/>
                    <a:pt x="2531" y="2486"/>
                    <a:pt x="2577" y="2486"/>
                  </a:cubicBezTo>
                  <a:cubicBezTo>
                    <a:pt x="2616" y="2486"/>
                    <a:pt x="2655" y="2452"/>
                    <a:pt x="2655" y="2408"/>
                  </a:cubicBezTo>
                  <a:cubicBezTo>
                    <a:pt x="2661" y="2046"/>
                    <a:pt x="2864" y="1703"/>
                    <a:pt x="3163" y="1477"/>
                  </a:cubicBezTo>
                  <a:cubicBezTo>
                    <a:pt x="3946" y="1551"/>
                    <a:pt x="4640" y="2233"/>
                    <a:pt x="4685" y="2999"/>
                  </a:cubicBezTo>
                  <a:cubicBezTo>
                    <a:pt x="4703" y="3269"/>
                    <a:pt x="4635" y="3547"/>
                    <a:pt x="4493" y="3794"/>
                  </a:cubicBezTo>
                  <a:cubicBezTo>
                    <a:pt x="4459" y="3698"/>
                    <a:pt x="4414" y="3608"/>
                    <a:pt x="4370" y="3518"/>
                  </a:cubicBezTo>
                  <a:cubicBezTo>
                    <a:pt x="4113" y="3077"/>
                    <a:pt x="3629" y="2805"/>
                    <a:pt x="3167" y="2805"/>
                  </a:cubicBezTo>
                  <a:cubicBezTo>
                    <a:pt x="3050" y="2805"/>
                    <a:pt x="2935" y="2822"/>
                    <a:pt x="2824" y="2858"/>
                  </a:cubicBezTo>
                  <a:cubicBezTo>
                    <a:pt x="2525" y="2954"/>
                    <a:pt x="2278" y="3225"/>
                    <a:pt x="2171" y="3552"/>
                  </a:cubicBezTo>
                  <a:cubicBezTo>
                    <a:pt x="2080" y="3845"/>
                    <a:pt x="2125" y="4138"/>
                    <a:pt x="2289" y="4352"/>
                  </a:cubicBezTo>
                  <a:cubicBezTo>
                    <a:pt x="2470" y="4595"/>
                    <a:pt x="2785" y="4742"/>
                    <a:pt x="3152" y="4758"/>
                  </a:cubicBezTo>
                  <a:cubicBezTo>
                    <a:pt x="3170" y="4759"/>
                    <a:pt x="3189" y="4759"/>
                    <a:pt x="3207" y="4759"/>
                  </a:cubicBezTo>
                  <a:cubicBezTo>
                    <a:pt x="3616" y="4759"/>
                    <a:pt x="4023" y="4574"/>
                    <a:pt x="4336" y="4257"/>
                  </a:cubicBezTo>
                  <a:cubicBezTo>
                    <a:pt x="4370" y="4223"/>
                    <a:pt x="4398" y="4195"/>
                    <a:pt x="4425" y="4161"/>
                  </a:cubicBezTo>
                  <a:lnTo>
                    <a:pt x="4425" y="4161"/>
                  </a:lnTo>
                  <a:cubicBezTo>
                    <a:pt x="4466" y="4426"/>
                    <a:pt x="4454" y="4719"/>
                    <a:pt x="4381" y="5012"/>
                  </a:cubicBezTo>
                  <a:cubicBezTo>
                    <a:pt x="4119" y="5163"/>
                    <a:pt x="3825" y="5254"/>
                    <a:pt x="3517" y="5254"/>
                  </a:cubicBezTo>
                  <a:cubicBezTo>
                    <a:pt x="3421" y="5254"/>
                    <a:pt x="3323" y="5245"/>
                    <a:pt x="3225" y="5226"/>
                  </a:cubicBezTo>
                  <a:cubicBezTo>
                    <a:pt x="2780" y="5142"/>
                    <a:pt x="2356" y="4854"/>
                    <a:pt x="2069" y="4437"/>
                  </a:cubicBezTo>
                  <a:cubicBezTo>
                    <a:pt x="1815" y="4070"/>
                    <a:pt x="1658" y="3608"/>
                    <a:pt x="1601" y="3073"/>
                  </a:cubicBezTo>
                  <a:cubicBezTo>
                    <a:pt x="1562" y="2746"/>
                    <a:pt x="1573" y="2441"/>
                    <a:pt x="1618" y="2153"/>
                  </a:cubicBezTo>
                  <a:cubicBezTo>
                    <a:pt x="1950" y="1759"/>
                    <a:pt x="2429" y="1494"/>
                    <a:pt x="2937" y="1466"/>
                  </a:cubicBezTo>
                  <a:close/>
                  <a:moveTo>
                    <a:pt x="3360" y="243"/>
                  </a:moveTo>
                  <a:cubicBezTo>
                    <a:pt x="4589" y="321"/>
                    <a:pt x="5723" y="1268"/>
                    <a:pt x="5937" y="2458"/>
                  </a:cubicBezTo>
                  <a:cubicBezTo>
                    <a:pt x="6123" y="3535"/>
                    <a:pt x="5564" y="4685"/>
                    <a:pt x="4601" y="5198"/>
                  </a:cubicBezTo>
                  <a:cubicBezTo>
                    <a:pt x="4555" y="5221"/>
                    <a:pt x="4510" y="5244"/>
                    <a:pt x="4466" y="5265"/>
                  </a:cubicBezTo>
                  <a:cubicBezTo>
                    <a:pt x="4471" y="5254"/>
                    <a:pt x="4471" y="5249"/>
                    <a:pt x="4477" y="5244"/>
                  </a:cubicBezTo>
                  <a:cubicBezTo>
                    <a:pt x="4487" y="5198"/>
                    <a:pt x="4505" y="5153"/>
                    <a:pt x="4516" y="5108"/>
                  </a:cubicBezTo>
                  <a:cubicBezTo>
                    <a:pt x="4899" y="4872"/>
                    <a:pt x="5221" y="4521"/>
                    <a:pt x="5413" y="4144"/>
                  </a:cubicBezTo>
                  <a:cubicBezTo>
                    <a:pt x="5744" y="3490"/>
                    <a:pt x="5790" y="2740"/>
                    <a:pt x="5525" y="2137"/>
                  </a:cubicBezTo>
                  <a:cubicBezTo>
                    <a:pt x="5242" y="1495"/>
                    <a:pt x="4597" y="1053"/>
                    <a:pt x="3945" y="1053"/>
                  </a:cubicBezTo>
                  <a:cubicBezTo>
                    <a:pt x="3921" y="1053"/>
                    <a:pt x="3897" y="1053"/>
                    <a:pt x="3873" y="1054"/>
                  </a:cubicBezTo>
                  <a:cubicBezTo>
                    <a:pt x="3603" y="1065"/>
                    <a:pt x="3343" y="1161"/>
                    <a:pt x="3124" y="1314"/>
                  </a:cubicBezTo>
                  <a:cubicBezTo>
                    <a:pt x="3097" y="1314"/>
                    <a:pt x="3071" y="1311"/>
                    <a:pt x="3047" y="1311"/>
                  </a:cubicBezTo>
                  <a:cubicBezTo>
                    <a:pt x="3034" y="1311"/>
                    <a:pt x="3022" y="1312"/>
                    <a:pt x="3011" y="1314"/>
                  </a:cubicBezTo>
                  <a:cubicBezTo>
                    <a:pt x="2520" y="1314"/>
                    <a:pt x="2052" y="1523"/>
                    <a:pt x="1692" y="1861"/>
                  </a:cubicBezTo>
                  <a:cubicBezTo>
                    <a:pt x="1708" y="1788"/>
                    <a:pt x="1737" y="1713"/>
                    <a:pt x="1765" y="1646"/>
                  </a:cubicBezTo>
                  <a:cubicBezTo>
                    <a:pt x="2036" y="964"/>
                    <a:pt x="2650" y="446"/>
                    <a:pt x="3360" y="243"/>
                  </a:cubicBezTo>
                  <a:close/>
                  <a:moveTo>
                    <a:pt x="1432" y="2424"/>
                  </a:moveTo>
                  <a:lnTo>
                    <a:pt x="1432" y="2424"/>
                  </a:lnTo>
                  <a:cubicBezTo>
                    <a:pt x="1415" y="2639"/>
                    <a:pt x="1421" y="2858"/>
                    <a:pt x="1443" y="3090"/>
                  </a:cubicBezTo>
                  <a:cubicBezTo>
                    <a:pt x="1505" y="3654"/>
                    <a:pt x="1674" y="4138"/>
                    <a:pt x="1940" y="4528"/>
                  </a:cubicBezTo>
                  <a:cubicBezTo>
                    <a:pt x="2255" y="4978"/>
                    <a:pt x="2712" y="5288"/>
                    <a:pt x="3197" y="5379"/>
                  </a:cubicBezTo>
                  <a:cubicBezTo>
                    <a:pt x="3303" y="5399"/>
                    <a:pt x="3409" y="5408"/>
                    <a:pt x="3514" y="5408"/>
                  </a:cubicBezTo>
                  <a:cubicBezTo>
                    <a:pt x="3798" y="5408"/>
                    <a:pt x="4071" y="5339"/>
                    <a:pt x="4318" y="5215"/>
                  </a:cubicBezTo>
                  <a:lnTo>
                    <a:pt x="4318" y="5215"/>
                  </a:lnTo>
                  <a:cubicBezTo>
                    <a:pt x="4307" y="5260"/>
                    <a:pt x="4290" y="5299"/>
                    <a:pt x="4274" y="5345"/>
                  </a:cubicBezTo>
                  <a:cubicBezTo>
                    <a:pt x="4000" y="5442"/>
                    <a:pt x="3712" y="5491"/>
                    <a:pt x="3427" y="5491"/>
                  </a:cubicBezTo>
                  <a:cubicBezTo>
                    <a:pt x="2984" y="5491"/>
                    <a:pt x="2547" y="5373"/>
                    <a:pt x="2176" y="5137"/>
                  </a:cubicBezTo>
                  <a:cubicBezTo>
                    <a:pt x="1455" y="4679"/>
                    <a:pt x="1055" y="3761"/>
                    <a:pt x="1224" y="2960"/>
                  </a:cubicBezTo>
                  <a:cubicBezTo>
                    <a:pt x="1263" y="2769"/>
                    <a:pt x="1336" y="2588"/>
                    <a:pt x="1432" y="2424"/>
                  </a:cubicBezTo>
                  <a:close/>
                  <a:moveTo>
                    <a:pt x="3980" y="152"/>
                  </a:moveTo>
                  <a:cubicBezTo>
                    <a:pt x="4922" y="152"/>
                    <a:pt x="5840" y="716"/>
                    <a:pt x="6275" y="1567"/>
                  </a:cubicBezTo>
                  <a:cubicBezTo>
                    <a:pt x="6590" y="2194"/>
                    <a:pt x="6647" y="2938"/>
                    <a:pt x="6428" y="3602"/>
                  </a:cubicBezTo>
                  <a:cubicBezTo>
                    <a:pt x="6150" y="4448"/>
                    <a:pt x="5401" y="5187"/>
                    <a:pt x="4425" y="5582"/>
                  </a:cubicBezTo>
                  <a:cubicBezTo>
                    <a:pt x="4391" y="5593"/>
                    <a:pt x="4358" y="5610"/>
                    <a:pt x="4324" y="5621"/>
                  </a:cubicBezTo>
                  <a:cubicBezTo>
                    <a:pt x="4352" y="5570"/>
                    <a:pt x="4375" y="5514"/>
                    <a:pt x="4398" y="5463"/>
                  </a:cubicBezTo>
                  <a:cubicBezTo>
                    <a:pt x="4487" y="5429"/>
                    <a:pt x="4583" y="5384"/>
                    <a:pt x="4674" y="5333"/>
                  </a:cubicBezTo>
                  <a:cubicBezTo>
                    <a:pt x="5694" y="4792"/>
                    <a:pt x="6286" y="3568"/>
                    <a:pt x="6089" y="2431"/>
                  </a:cubicBezTo>
                  <a:cubicBezTo>
                    <a:pt x="5892" y="1325"/>
                    <a:pt x="4945" y="423"/>
                    <a:pt x="3839" y="157"/>
                  </a:cubicBezTo>
                  <a:cubicBezTo>
                    <a:pt x="3884" y="157"/>
                    <a:pt x="3935" y="152"/>
                    <a:pt x="3980" y="152"/>
                  </a:cubicBezTo>
                  <a:close/>
                  <a:moveTo>
                    <a:pt x="2892" y="253"/>
                  </a:moveTo>
                  <a:lnTo>
                    <a:pt x="2892" y="253"/>
                  </a:lnTo>
                  <a:cubicBezTo>
                    <a:pt x="2322" y="529"/>
                    <a:pt x="1854" y="1003"/>
                    <a:pt x="1618" y="1585"/>
                  </a:cubicBezTo>
                  <a:cubicBezTo>
                    <a:pt x="1557" y="1747"/>
                    <a:pt x="1505" y="1911"/>
                    <a:pt x="1477" y="2092"/>
                  </a:cubicBezTo>
                  <a:cubicBezTo>
                    <a:pt x="1279" y="2334"/>
                    <a:pt x="1139" y="2621"/>
                    <a:pt x="1071" y="2926"/>
                  </a:cubicBezTo>
                  <a:cubicBezTo>
                    <a:pt x="891" y="3805"/>
                    <a:pt x="1308" y="4770"/>
                    <a:pt x="2091" y="5265"/>
                  </a:cubicBezTo>
                  <a:cubicBezTo>
                    <a:pt x="2485" y="5517"/>
                    <a:pt x="2952" y="5644"/>
                    <a:pt x="3427" y="5644"/>
                  </a:cubicBezTo>
                  <a:cubicBezTo>
                    <a:pt x="3686" y="5644"/>
                    <a:pt x="3948" y="5606"/>
                    <a:pt x="4201" y="5530"/>
                  </a:cubicBezTo>
                  <a:lnTo>
                    <a:pt x="4201" y="5530"/>
                  </a:lnTo>
                  <a:cubicBezTo>
                    <a:pt x="4172" y="5587"/>
                    <a:pt x="4149" y="5637"/>
                    <a:pt x="4121" y="5694"/>
                  </a:cubicBezTo>
                  <a:cubicBezTo>
                    <a:pt x="3735" y="5814"/>
                    <a:pt x="3343" y="5876"/>
                    <a:pt x="2965" y="5876"/>
                  </a:cubicBezTo>
                  <a:cubicBezTo>
                    <a:pt x="2670" y="5876"/>
                    <a:pt x="2383" y="5838"/>
                    <a:pt x="2114" y="5762"/>
                  </a:cubicBezTo>
                  <a:cubicBezTo>
                    <a:pt x="1331" y="5543"/>
                    <a:pt x="665" y="4984"/>
                    <a:pt x="384" y="4296"/>
                  </a:cubicBezTo>
                  <a:cubicBezTo>
                    <a:pt x="209" y="3862"/>
                    <a:pt x="158" y="3360"/>
                    <a:pt x="243" y="2842"/>
                  </a:cubicBezTo>
                  <a:cubicBezTo>
                    <a:pt x="467" y="1505"/>
                    <a:pt x="1596" y="406"/>
                    <a:pt x="2892" y="253"/>
                  </a:cubicBezTo>
                  <a:close/>
                  <a:moveTo>
                    <a:pt x="3993" y="0"/>
                  </a:moveTo>
                  <a:cubicBezTo>
                    <a:pt x="3989" y="0"/>
                    <a:pt x="3985" y="0"/>
                    <a:pt x="3980" y="0"/>
                  </a:cubicBezTo>
                  <a:cubicBezTo>
                    <a:pt x="3761" y="0"/>
                    <a:pt x="3552" y="34"/>
                    <a:pt x="3343" y="90"/>
                  </a:cubicBezTo>
                  <a:cubicBezTo>
                    <a:pt x="3291" y="85"/>
                    <a:pt x="3238" y="83"/>
                    <a:pt x="3186" y="83"/>
                  </a:cubicBezTo>
                  <a:cubicBezTo>
                    <a:pt x="3114" y="83"/>
                    <a:pt x="3042" y="87"/>
                    <a:pt x="2971" y="90"/>
                  </a:cubicBezTo>
                  <a:cubicBezTo>
                    <a:pt x="1567" y="209"/>
                    <a:pt x="332" y="1382"/>
                    <a:pt x="90" y="2813"/>
                  </a:cubicBezTo>
                  <a:cubicBezTo>
                    <a:pt x="1" y="3366"/>
                    <a:pt x="51" y="3896"/>
                    <a:pt x="243" y="4352"/>
                  </a:cubicBezTo>
                  <a:cubicBezTo>
                    <a:pt x="547" y="5096"/>
                    <a:pt x="1229" y="5678"/>
                    <a:pt x="2069" y="5908"/>
                  </a:cubicBezTo>
                  <a:cubicBezTo>
                    <a:pt x="2357" y="5989"/>
                    <a:pt x="2662" y="6028"/>
                    <a:pt x="2974" y="6028"/>
                  </a:cubicBezTo>
                  <a:cubicBezTo>
                    <a:pt x="3316" y="6028"/>
                    <a:pt x="3669" y="5980"/>
                    <a:pt x="4019" y="5886"/>
                  </a:cubicBezTo>
                  <a:lnTo>
                    <a:pt x="4019" y="5886"/>
                  </a:lnTo>
                  <a:cubicBezTo>
                    <a:pt x="3868" y="6152"/>
                    <a:pt x="3693" y="6405"/>
                    <a:pt x="3512" y="6664"/>
                  </a:cubicBezTo>
                  <a:cubicBezTo>
                    <a:pt x="3485" y="6698"/>
                    <a:pt x="3496" y="6748"/>
                    <a:pt x="3529" y="6771"/>
                  </a:cubicBezTo>
                  <a:cubicBezTo>
                    <a:pt x="3540" y="6782"/>
                    <a:pt x="3558" y="6782"/>
                    <a:pt x="3574" y="6782"/>
                  </a:cubicBezTo>
                  <a:cubicBezTo>
                    <a:pt x="3597" y="6782"/>
                    <a:pt x="3620" y="6771"/>
                    <a:pt x="3636" y="6754"/>
                  </a:cubicBezTo>
                  <a:cubicBezTo>
                    <a:pt x="3850" y="6444"/>
                    <a:pt x="4060" y="6139"/>
                    <a:pt x="4229" y="5819"/>
                  </a:cubicBezTo>
                  <a:cubicBezTo>
                    <a:pt x="4313" y="5790"/>
                    <a:pt x="4398" y="5762"/>
                    <a:pt x="4487" y="5728"/>
                  </a:cubicBezTo>
                  <a:cubicBezTo>
                    <a:pt x="5502" y="5317"/>
                    <a:pt x="6280" y="4539"/>
                    <a:pt x="6574" y="3654"/>
                  </a:cubicBezTo>
                  <a:cubicBezTo>
                    <a:pt x="6811" y="2943"/>
                    <a:pt x="6748" y="2160"/>
                    <a:pt x="6410" y="1500"/>
                  </a:cubicBezTo>
                  <a:cubicBezTo>
                    <a:pt x="5956" y="596"/>
                    <a:pt x="4987" y="0"/>
                    <a:pt x="3993" y="0"/>
                  </a:cubicBezTo>
                  <a:close/>
                </a:path>
              </a:pathLst>
            </a:custGeom>
            <a:solidFill>
              <a:srgbClr val="072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14:cNvPr>
              <p14:cNvContentPartPr/>
              <p14:nvPr/>
            </p14:nvContentPartPr>
            <p14:xfrm>
              <a:off x="-2351507" y="706586"/>
              <a:ext cx="2871890" cy="3793759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B9874AE-F670-5FD3-83D3-920FC357CE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405157" y="598934"/>
                <a:ext cx="2979550" cy="400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14:cNvPr>
              <p14:cNvContentPartPr/>
              <p14:nvPr/>
            </p14:nvContentPartPr>
            <p14:xfrm>
              <a:off x="1095297" y="2703880"/>
              <a:ext cx="15120" cy="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A0202CB-A560-9D03-E97B-E1CDE740D9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1657" y="2595880"/>
                <a:ext cx="122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14:cNvPr>
              <p14:cNvContentPartPr/>
              <p14:nvPr/>
            </p14:nvContentPartPr>
            <p14:xfrm>
              <a:off x="-1745327" y="2316204"/>
              <a:ext cx="201600" cy="69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6E2B6CD-9CE9-25AE-11F8-9D70097429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799327" y="2208204"/>
                <a:ext cx="309240" cy="284760"/>
              </a:xfrm>
              <a:prstGeom prst="rect">
                <a:avLst/>
              </a:prstGeom>
            </p:spPr>
          </p:pic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29D5E0DF-CB65-1114-F6AD-DEA0AB137E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222" y="336404"/>
            <a:ext cx="4220164" cy="4248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9187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/>
          <p:nvPr/>
        </p:nvSpPr>
        <p:spPr>
          <a:xfrm>
            <a:off x="1049750" y="1249395"/>
            <a:ext cx="1718650" cy="1609095"/>
          </a:xfrm>
          <a:prstGeom prst="ellipse">
            <a:avLst/>
          </a:prstGeom>
          <a:solidFill>
            <a:srgbClr val="EDB3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title" idx="6"/>
          </p:nvPr>
        </p:nvSpPr>
        <p:spPr>
          <a:xfrm>
            <a:off x="720100" y="509825"/>
            <a:ext cx="8149580" cy="739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solidFill>
                  <a:schemeClr val="bg2"/>
                </a:solidFill>
              </a:rPr>
              <a:t>Mediul școlar</a:t>
            </a: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6471274" y="1143016"/>
            <a:ext cx="1779260" cy="1563090"/>
          </a:xfrm>
          <a:prstGeom prst="ellipse">
            <a:avLst/>
          </a:prstGeom>
          <a:solidFill>
            <a:srgbClr val="5D40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139425" y="1515950"/>
            <a:ext cx="1539300" cy="76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srgbClr val="5D40A4"/>
                </a:solidFill>
              </a:rPr>
              <a:t>Clasa cooperativă:</a:t>
            </a:r>
            <a:endParaRPr dirty="0">
              <a:solidFill>
                <a:srgbClr val="5D40A4"/>
              </a:solidFill>
            </a:endParaRPr>
          </a:p>
        </p:txBody>
      </p:sp>
      <p:sp>
        <p:nvSpPr>
          <p:cNvPr id="278" name="Google Shape;278;p37"/>
          <p:cNvSpPr txBox="1">
            <a:spLocks noGrp="1"/>
          </p:cNvSpPr>
          <p:nvPr>
            <p:ph type="title" idx="2"/>
          </p:nvPr>
        </p:nvSpPr>
        <p:spPr>
          <a:xfrm>
            <a:off x="6471274" y="1269124"/>
            <a:ext cx="1870625" cy="75674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Clasa compet</a:t>
            </a:r>
            <a:r>
              <a:rPr lang="en-US" dirty="0" err="1"/>
              <a:t>itiv</a:t>
            </a:r>
            <a:r>
              <a:rPr lang="ro-RO" dirty="0"/>
              <a:t>ă:</a:t>
            </a:r>
            <a:endParaRPr dirty="0"/>
          </a:p>
        </p:txBody>
      </p:sp>
      <p:sp>
        <p:nvSpPr>
          <p:cNvPr id="280" name="Google Shape;280;p37"/>
          <p:cNvSpPr txBox="1">
            <a:spLocks noGrp="1"/>
          </p:cNvSpPr>
          <p:nvPr>
            <p:ph type="subTitle" idx="1"/>
          </p:nvPr>
        </p:nvSpPr>
        <p:spPr>
          <a:xfrm>
            <a:off x="86753" y="1508827"/>
            <a:ext cx="2953390" cy="38206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dirty="0">
                <a:solidFill>
                  <a:schemeClr val="tx1"/>
                </a:solidFill>
                <a:latin typeface="Raleway" panose="020B0604020202020204" charset="0"/>
              </a:rPr>
              <a:t>Interacțiune permanentă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dirty="0">
                <a:solidFill>
                  <a:schemeClr val="tx1"/>
                </a:solidFill>
                <a:latin typeface="Raleway" panose="020B0604020202020204" charset="0"/>
              </a:rPr>
              <a:t>Comunicare efectivă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dirty="0">
                <a:solidFill>
                  <a:schemeClr val="tx1"/>
                </a:solidFill>
                <a:latin typeface="Raleway" panose="020B0604020202020204" charset="0"/>
              </a:rPr>
              <a:t>Atmosfera prietenoasă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dirty="0">
                <a:solidFill>
                  <a:schemeClr val="tx1"/>
                </a:solidFill>
                <a:latin typeface="Raleway" panose="020B0604020202020204" charset="0"/>
              </a:rPr>
              <a:t>Preocuparea pentru învățare omniprezentă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dirty="0">
                <a:solidFill>
                  <a:schemeClr val="tx1"/>
                </a:solidFill>
                <a:latin typeface="Raleway" panose="020B0604020202020204" charset="0"/>
              </a:rPr>
              <a:t>Predomină ordinea și disciplina </a:t>
            </a:r>
            <a:endParaRPr dirty="0">
              <a:solidFill>
                <a:schemeClr val="tx1"/>
              </a:solidFill>
              <a:latin typeface="Raleway" panose="020B0604020202020204" charset="0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subTitle" idx="4"/>
          </p:nvPr>
        </p:nvSpPr>
        <p:spPr>
          <a:xfrm>
            <a:off x="5758198" y="2599727"/>
            <a:ext cx="3332571" cy="27286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b="1" dirty="0">
                <a:solidFill>
                  <a:schemeClr val="bg2"/>
                </a:solidFill>
              </a:rPr>
              <a:t>Interacțiune scăzută între elevi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b="1" dirty="0">
                <a:solidFill>
                  <a:schemeClr val="bg2"/>
                </a:solidFill>
              </a:rPr>
              <a:t>Comunicare minimală,bazată pe amenințări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b="1" dirty="0">
                <a:solidFill>
                  <a:schemeClr val="bg2"/>
                </a:solidFill>
              </a:rPr>
              <a:t>Atmosferă ostilă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b="1" dirty="0">
                <a:solidFill>
                  <a:schemeClr val="bg2"/>
                </a:solidFill>
              </a:rPr>
              <a:t>O preocupare scăzută pentru învățare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b="1" dirty="0">
                <a:solidFill>
                  <a:schemeClr val="bg2"/>
                </a:solidFill>
              </a:rPr>
              <a:t>Predomină individualismul </a:t>
            </a:r>
          </a:p>
        </p:txBody>
      </p:sp>
      <p:sp>
        <p:nvSpPr>
          <p:cNvPr id="282" name="Google Shape;282;p37"/>
          <p:cNvSpPr txBox="1">
            <a:spLocks noGrp="1"/>
          </p:cNvSpPr>
          <p:nvPr>
            <p:ph type="subTitle" idx="5"/>
          </p:nvPr>
        </p:nvSpPr>
        <p:spPr>
          <a:xfrm>
            <a:off x="3465450" y="3557875"/>
            <a:ext cx="2213100" cy="9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o-RO" dirty="0"/>
              <a:t>sdsds</a:t>
            </a:r>
            <a:endParaRPr dirty="0"/>
          </a:p>
        </p:txBody>
      </p:sp>
      <p:grpSp>
        <p:nvGrpSpPr>
          <p:cNvPr id="2" name="Google Shape;2265;p41">
            <a:extLst>
              <a:ext uri="{FF2B5EF4-FFF2-40B4-BE49-F238E27FC236}">
                <a16:creationId xmlns:a16="http://schemas.microsoft.com/office/drawing/2014/main" id="{4B4370B8-2ECB-E261-1554-6FCA9D3DDF6A}"/>
              </a:ext>
            </a:extLst>
          </p:cNvPr>
          <p:cNvGrpSpPr/>
          <p:nvPr/>
        </p:nvGrpSpPr>
        <p:grpSpPr>
          <a:xfrm>
            <a:off x="3826064" y="3333714"/>
            <a:ext cx="1937651" cy="1809786"/>
            <a:chOff x="2346783" y="2516441"/>
            <a:chExt cx="2208653" cy="2062904"/>
          </a:xfrm>
        </p:grpSpPr>
        <p:grpSp>
          <p:nvGrpSpPr>
            <p:cNvPr id="3" name="Google Shape;2266;p41">
              <a:extLst>
                <a:ext uri="{FF2B5EF4-FFF2-40B4-BE49-F238E27FC236}">
                  <a16:creationId xmlns:a16="http://schemas.microsoft.com/office/drawing/2014/main" id="{9AE34B52-D530-0435-1A7F-335563BFAEBE}"/>
                </a:ext>
              </a:extLst>
            </p:cNvPr>
            <p:cNvGrpSpPr/>
            <p:nvPr/>
          </p:nvGrpSpPr>
          <p:grpSpPr>
            <a:xfrm>
              <a:off x="2346783" y="2516441"/>
              <a:ext cx="2208653" cy="2062904"/>
              <a:chOff x="238125" y="1663575"/>
              <a:chExt cx="2654950" cy="2479750"/>
            </a:xfrm>
          </p:grpSpPr>
          <p:sp>
            <p:nvSpPr>
              <p:cNvPr id="9" name="Google Shape;2267;p41">
                <a:extLst>
                  <a:ext uri="{FF2B5EF4-FFF2-40B4-BE49-F238E27FC236}">
                    <a16:creationId xmlns:a16="http://schemas.microsoft.com/office/drawing/2014/main" id="{46070905-B40F-11A8-1990-FCA41BDF00FC}"/>
                  </a:ext>
                </a:extLst>
              </p:cNvPr>
              <p:cNvSpPr/>
              <p:nvPr/>
            </p:nvSpPr>
            <p:spPr>
              <a:xfrm>
                <a:off x="1647425" y="2656475"/>
                <a:ext cx="893250" cy="979750"/>
              </a:xfrm>
              <a:custGeom>
                <a:avLst/>
                <a:gdLst/>
                <a:ahLst/>
                <a:cxnLst/>
                <a:rect l="l" t="t" r="r" b="b"/>
                <a:pathLst>
                  <a:path w="35730" h="39190" extrusionOk="0">
                    <a:moveTo>
                      <a:pt x="30546" y="1"/>
                    </a:moveTo>
                    <a:lnTo>
                      <a:pt x="10734" y="884"/>
                    </a:lnTo>
                    <a:lnTo>
                      <a:pt x="9732" y="1913"/>
                    </a:lnTo>
                    <a:lnTo>
                      <a:pt x="0" y="12884"/>
                    </a:lnTo>
                    <a:lnTo>
                      <a:pt x="4015" y="21713"/>
                    </a:lnTo>
                    <a:lnTo>
                      <a:pt x="17246" y="9460"/>
                    </a:lnTo>
                    <a:lnTo>
                      <a:pt x="19738" y="9460"/>
                    </a:lnTo>
                    <a:lnTo>
                      <a:pt x="27331" y="23507"/>
                    </a:lnTo>
                    <a:lnTo>
                      <a:pt x="24687" y="38724"/>
                    </a:lnTo>
                    <a:lnTo>
                      <a:pt x="33679" y="39189"/>
                    </a:lnTo>
                    <a:lnTo>
                      <a:pt x="35559" y="23252"/>
                    </a:lnTo>
                    <a:cubicBezTo>
                      <a:pt x="35730" y="21806"/>
                      <a:pt x="35637" y="20341"/>
                      <a:pt x="35282" y="18928"/>
                    </a:cubicBezTo>
                    <a:lnTo>
                      <a:pt x="305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268;p41">
                <a:extLst>
                  <a:ext uri="{FF2B5EF4-FFF2-40B4-BE49-F238E27FC236}">
                    <a16:creationId xmlns:a16="http://schemas.microsoft.com/office/drawing/2014/main" id="{54E8DBB2-3CCA-CCA4-73A7-119939C725B9}"/>
                  </a:ext>
                </a:extLst>
              </p:cNvPr>
              <p:cNvSpPr/>
              <p:nvPr/>
            </p:nvSpPr>
            <p:spPr>
              <a:xfrm>
                <a:off x="2288575" y="3628050"/>
                <a:ext cx="272875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10915" h="5648" extrusionOk="0">
                    <a:moveTo>
                      <a:pt x="1752" y="0"/>
                    </a:moveTo>
                    <a:lnTo>
                      <a:pt x="1" y="5648"/>
                    </a:lnTo>
                    <a:lnTo>
                      <a:pt x="10915" y="5648"/>
                    </a:lnTo>
                    <a:cubicBezTo>
                      <a:pt x="10723" y="4673"/>
                      <a:pt x="10138" y="3818"/>
                      <a:pt x="9299" y="3285"/>
                    </a:cubicBezTo>
                    <a:lnTo>
                      <a:pt x="9268" y="3266"/>
                    </a:lnTo>
                    <a:cubicBezTo>
                      <a:pt x="8690" y="2900"/>
                      <a:pt x="8227" y="2374"/>
                      <a:pt x="7932" y="1754"/>
                    </a:cubicBezTo>
                    <a:lnTo>
                      <a:pt x="7237" y="283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269;p41">
                <a:extLst>
                  <a:ext uri="{FF2B5EF4-FFF2-40B4-BE49-F238E27FC236}">
                    <a16:creationId xmlns:a16="http://schemas.microsoft.com/office/drawing/2014/main" id="{D4D61E8F-B130-8FE1-ED06-BB403C53D200}"/>
                  </a:ext>
                </a:extLst>
              </p:cNvPr>
              <p:cNvSpPr/>
              <p:nvPr/>
            </p:nvSpPr>
            <p:spPr>
              <a:xfrm>
                <a:off x="1523875" y="2093125"/>
                <a:ext cx="293775" cy="483800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9352" extrusionOk="0">
                    <a:moveTo>
                      <a:pt x="9552" y="1"/>
                    </a:moveTo>
                    <a:cubicBezTo>
                      <a:pt x="8023" y="632"/>
                      <a:pt x="6754" y="1758"/>
                      <a:pt x="5944" y="3200"/>
                    </a:cubicBezTo>
                    <a:lnTo>
                      <a:pt x="723" y="12498"/>
                    </a:lnTo>
                    <a:cubicBezTo>
                      <a:pt x="171" y="13481"/>
                      <a:pt x="0" y="14630"/>
                      <a:pt x="241" y="15731"/>
                    </a:cubicBezTo>
                    <a:cubicBezTo>
                      <a:pt x="704" y="17859"/>
                      <a:pt x="2588" y="19351"/>
                      <a:pt x="4729" y="19351"/>
                    </a:cubicBezTo>
                    <a:cubicBezTo>
                      <a:pt x="4865" y="19351"/>
                      <a:pt x="5002" y="19345"/>
                      <a:pt x="5140" y="19333"/>
                    </a:cubicBezTo>
                    <a:lnTo>
                      <a:pt x="9485" y="19118"/>
                    </a:lnTo>
                    <a:lnTo>
                      <a:pt x="8554" y="14767"/>
                    </a:lnTo>
                    <a:lnTo>
                      <a:pt x="6892" y="13570"/>
                    </a:lnTo>
                    <a:lnTo>
                      <a:pt x="11750" y="8386"/>
                    </a:lnTo>
                    <a:lnTo>
                      <a:pt x="11750" y="3561"/>
                    </a:lnTo>
                    <a:lnTo>
                      <a:pt x="95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270;p41">
                <a:extLst>
                  <a:ext uri="{FF2B5EF4-FFF2-40B4-BE49-F238E27FC236}">
                    <a16:creationId xmlns:a16="http://schemas.microsoft.com/office/drawing/2014/main" id="{35827987-D948-663D-17E4-392084F99CD5}"/>
                  </a:ext>
                </a:extLst>
              </p:cNvPr>
              <p:cNvSpPr/>
              <p:nvPr/>
            </p:nvSpPr>
            <p:spPr>
              <a:xfrm>
                <a:off x="1775025" y="2159450"/>
                <a:ext cx="42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167" extrusionOk="0">
                    <a:moveTo>
                      <a:pt x="1704" y="5731"/>
                    </a:moveTo>
                    <a:lnTo>
                      <a:pt x="1704" y="5731"/>
                    </a:lnTo>
                    <a:lnTo>
                      <a:pt x="1704" y="5731"/>
                    </a:lnTo>
                    <a:lnTo>
                      <a:pt x="1704" y="5733"/>
                    </a:lnTo>
                    <a:lnTo>
                      <a:pt x="1704" y="5731"/>
                    </a:lnTo>
                    <a:close/>
                    <a:moveTo>
                      <a:pt x="202" y="1"/>
                    </a:moveTo>
                    <a:lnTo>
                      <a:pt x="99" y="1840"/>
                    </a:lnTo>
                    <a:cubicBezTo>
                      <a:pt x="1" y="3621"/>
                      <a:pt x="88" y="5405"/>
                      <a:pt x="359" y="7167"/>
                    </a:cubicBezTo>
                    <a:lnTo>
                      <a:pt x="1704" y="5731"/>
                    </a:lnTo>
                    <a:lnTo>
                      <a:pt x="1704" y="5731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22346F">
                  <a:alpha val="23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71;p41">
                <a:extLst>
                  <a:ext uri="{FF2B5EF4-FFF2-40B4-BE49-F238E27FC236}">
                    <a16:creationId xmlns:a16="http://schemas.microsoft.com/office/drawing/2014/main" id="{5234EB7B-67D4-C016-DBA6-B0AFB61B5C0C}"/>
                  </a:ext>
                </a:extLst>
              </p:cNvPr>
              <p:cNvSpPr/>
              <p:nvPr/>
            </p:nvSpPr>
            <p:spPr>
              <a:xfrm>
                <a:off x="1575075" y="2399150"/>
                <a:ext cx="12987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5195" h="1329" extrusionOk="0">
                    <a:moveTo>
                      <a:pt x="2792" y="1"/>
                    </a:moveTo>
                    <a:cubicBezTo>
                      <a:pt x="2095" y="1"/>
                      <a:pt x="1400" y="229"/>
                      <a:pt x="824" y="682"/>
                    </a:cubicBezTo>
                    <a:lnTo>
                      <a:pt x="1" y="1329"/>
                    </a:lnTo>
                    <a:lnTo>
                      <a:pt x="450" y="1184"/>
                    </a:lnTo>
                    <a:cubicBezTo>
                      <a:pt x="1100" y="974"/>
                      <a:pt x="1773" y="870"/>
                      <a:pt x="2446" y="870"/>
                    </a:cubicBezTo>
                    <a:cubicBezTo>
                      <a:pt x="3261" y="870"/>
                      <a:pt x="4075" y="1023"/>
                      <a:pt x="4844" y="1329"/>
                    </a:cubicBezTo>
                    <a:lnTo>
                      <a:pt x="5194" y="957"/>
                    </a:lnTo>
                    <a:lnTo>
                      <a:pt x="4551" y="530"/>
                    </a:lnTo>
                    <a:cubicBezTo>
                      <a:pt x="4016" y="176"/>
                      <a:pt x="3403" y="1"/>
                      <a:pt x="2792" y="1"/>
                    </a:cubicBezTo>
                    <a:close/>
                  </a:path>
                </a:pathLst>
              </a:custGeom>
              <a:solidFill>
                <a:srgbClr val="22346F">
                  <a:alpha val="23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72;p41">
                <a:extLst>
                  <a:ext uri="{FF2B5EF4-FFF2-40B4-BE49-F238E27FC236}">
                    <a16:creationId xmlns:a16="http://schemas.microsoft.com/office/drawing/2014/main" id="{441CB8F6-47CF-9FA6-C28C-C939865C6C4F}"/>
                  </a:ext>
                </a:extLst>
              </p:cNvPr>
              <p:cNvSpPr/>
              <p:nvPr/>
            </p:nvSpPr>
            <p:spPr>
              <a:xfrm>
                <a:off x="1583850" y="2477600"/>
                <a:ext cx="148525" cy="11885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4754" extrusionOk="0">
                    <a:moveTo>
                      <a:pt x="3950" y="1"/>
                    </a:moveTo>
                    <a:lnTo>
                      <a:pt x="970" y="1061"/>
                    </a:lnTo>
                    <a:cubicBezTo>
                      <a:pt x="1" y="3045"/>
                      <a:pt x="1268" y="4175"/>
                      <a:pt x="2442" y="4681"/>
                    </a:cubicBezTo>
                    <a:cubicBezTo>
                      <a:pt x="2558" y="4731"/>
                      <a:pt x="2685" y="4753"/>
                      <a:pt x="2820" y="4753"/>
                    </a:cubicBezTo>
                    <a:cubicBezTo>
                      <a:pt x="4053" y="4753"/>
                      <a:pt x="5940" y="2871"/>
                      <a:pt x="5940" y="2871"/>
                    </a:cubicBezTo>
                    <a:lnTo>
                      <a:pt x="5456" y="815"/>
                    </a:lnTo>
                    <a:lnTo>
                      <a:pt x="3950" y="1"/>
                    </a:lnTo>
                    <a:close/>
                  </a:path>
                </a:pathLst>
              </a:custGeom>
              <a:solidFill>
                <a:srgbClr val="EB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73;p41">
                <a:extLst>
                  <a:ext uri="{FF2B5EF4-FFF2-40B4-BE49-F238E27FC236}">
                    <a16:creationId xmlns:a16="http://schemas.microsoft.com/office/drawing/2014/main" id="{6C2F64BF-C201-1599-FD82-F3AD6FB1E4F9}"/>
                  </a:ext>
                </a:extLst>
              </p:cNvPr>
              <p:cNvSpPr/>
              <p:nvPr/>
            </p:nvSpPr>
            <p:spPr>
              <a:xfrm>
                <a:off x="1728950" y="2568750"/>
                <a:ext cx="82250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1710" extrusionOk="0">
                    <a:moveTo>
                      <a:pt x="1282" y="0"/>
                    </a:moveTo>
                    <a:cubicBezTo>
                      <a:pt x="853" y="242"/>
                      <a:pt x="375" y="603"/>
                      <a:pt x="1" y="921"/>
                    </a:cubicBezTo>
                    <a:cubicBezTo>
                      <a:pt x="714" y="1149"/>
                      <a:pt x="1429" y="1378"/>
                      <a:pt x="2142" y="1607"/>
                    </a:cubicBezTo>
                    <a:cubicBezTo>
                      <a:pt x="2308" y="1660"/>
                      <a:pt x="2494" y="1709"/>
                      <a:pt x="2667" y="1709"/>
                    </a:cubicBezTo>
                    <a:cubicBezTo>
                      <a:pt x="2820" y="1709"/>
                      <a:pt x="2962" y="1671"/>
                      <a:pt x="3072" y="1564"/>
                    </a:cubicBezTo>
                    <a:cubicBezTo>
                      <a:pt x="3289" y="1355"/>
                      <a:pt x="3241" y="983"/>
                      <a:pt x="3072" y="733"/>
                    </a:cubicBezTo>
                    <a:cubicBezTo>
                      <a:pt x="2886" y="455"/>
                      <a:pt x="2584" y="273"/>
                      <a:pt x="2266" y="169"/>
                    </a:cubicBezTo>
                    <a:cubicBezTo>
                      <a:pt x="1948" y="66"/>
                      <a:pt x="1613" y="33"/>
                      <a:pt x="1282" y="0"/>
                    </a:cubicBezTo>
                    <a:close/>
                  </a:path>
                </a:pathLst>
              </a:custGeom>
              <a:solidFill>
                <a:srgbClr val="EB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74;p41">
                <a:extLst>
                  <a:ext uri="{FF2B5EF4-FFF2-40B4-BE49-F238E27FC236}">
                    <a16:creationId xmlns:a16="http://schemas.microsoft.com/office/drawing/2014/main" id="{A22179BB-8D99-7924-816B-04585A1A4565}"/>
                  </a:ext>
                </a:extLst>
              </p:cNvPr>
              <p:cNvSpPr/>
              <p:nvPr/>
            </p:nvSpPr>
            <p:spPr>
              <a:xfrm>
                <a:off x="1608075" y="2460550"/>
                <a:ext cx="180200" cy="158175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6327" extrusionOk="0">
                    <a:moveTo>
                      <a:pt x="5466" y="0"/>
                    </a:moveTo>
                    <a:cubicBezTo>
                      <a:pt x="3523" y="0"/>
                      <a:pt x="1583" y="615"/>
                      <a:pt x="1" y="1743"/>
                    </a:cubicBezTo>
                    <a:lnTo>
                      <a:pt x="1" y="1745"/>
                    </a:lnTo>
                    <a:cubicBezTo>
                      <a:pt x="70" y="2599"/>
                      <a:pt x="415" y="3646"/>
                      <a:pt x="1086" y="4181"/>
                    </a:cubicBezTo>
                    <a:cubicBezTo>
                      <a:pt x="1032" y="4514"/>
                      <a:pt x="973" y="4845"/>
                      <a:pt x="913" y="5177"/>
                    </a:cubicBezTo>
                    <a:cubicBezTo>
                      <a:pt x="805" y="5783"/>
                      <a:pt x="1277" y="6326"/>
                      <a:pt x="1871" y="6326"/>
                    </a:cubicBezTo>
                    <a:cubicBezTo>
                      <a:pt x="1917" y="6326"/>
                      <a:pt x="1963" y="6323"/>
                      <a:pt x="2010" y="6316"/>
                    </a:cubicBezTo>
                    <a:cubicBezTo>
                      <a:pt x="3043" y="6167"/>
                      <a:pt x="4074" y="5933"/>
                      <a:pt x="5074" y="5621"/>
                    </a:cubicBezTo>
                    <a:cubicBezTo>
                      <a:pt x="6086" y="5305"/>
                      <a:pt x="6841" y="4458"/>
                      <a:pt x="7035" y="3417"/>
                    </a:cubicBezTo>
                    <a:cubicBezTo>
                      <a:pt x="7062" y="3266"/>
                      <a:pt x="7091" y="3119"/>
                      <a:pt x="7120" y="2972"/>
                    </a:cubicBezTo>
                    <a:cubicBezTo>
                      <a:pt x="7208" y="2528"/>
                      <a:pt x="7151" y="2068"/>
                      <a:pt x="6944" y="1665"/>
                    </a:cubicBezTo>
                    <a:cubicBezTo>
                      <a:pt x="6650" y="1090"/>
                      <a:pt x="6289" y="520"/>
                      <a:pt x="5938" y="12"/>
                    </a:cubicBezTo>
                    <a:cubicBezTo>
                      <a:pt x="5781" y="4"/>
                      <a:pt x="5623" y="0"/>
                      <a:pt x="5466" y="0"/>
                    </a:cubicBezTo>
                    <a:close/>
                  </a:path>
                </a:pathLst>
              </a:custGeom>
              <a:solidFill>
                <a:srgbClr val="F0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75;p41">
                <a:extLst>
                  <a:ext uri="{FF2B5EF4-FFF2-40B4-BE49-F238E27FC236}">
                    <a16:creationId xmlns:a16="http://schemas.microsoft.com/office/drawing/2014/main" id="{CA086EB3-81A3-B3A9-BE33-BA4C99EF642D}"/>
                  </a:ext>
                </a:extLst>
              </p:cNvPr>
              <p:cNvSpPr/>
              <p:nvPr/>
            </p:nvSpPr>
            <p:spPr>
              <a:xfrm>
                <a:off x="1762675" y="1984175"/>
                <a:ext cx="648400" cy="76990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30796" extrusionOk="0">
                    <a:moveTo>
                      <a:pt x="8167" y="0"/>
                    </a:moveTo>
                    <a:lnTo>
                      <a:pt x="0" y="4359"/>
                    </a:lnTo>
                    <a:lnTo>
                      <a:pt x="2198" y="12744"/>
                    </a:lnTo>
                    <a:lnTo>
                      <a:pt x="4522" y="17129"/>
                    </a:lnTo>
                    <a:cubicBezTo>
                      <a:pt x="5506" y="18988"/>
                      <a:pt x="5917" y="21094"/>
                      <a:pt x="5702" y="23185"/>
                    </a:cubicBezTo>
                    <a:lnTo>
                      <a:pt x="5122" y="28805"/>
                    </a:lnTo>
                    <a:cubicBezTo>
                      <a:pt x="7812" y="30132"/>
                      <a:pt x="10732" y="30795"/>
                      <a:pt x="13652" y="30795"/>
                    </a:cubicBezTo>
                    <a:cubicBezTo>
                      <a:pt x="16655" y="30795"/>
                      <a:pt x="19657" y="30094"/>
                      <a:pt x="22405" y="28693"/>
                    </a:cubicBezTo>
                    <a:lnTo>
                      <a:pt x="25936" y="26893"/>
                    </a:lnTo>
                    <a:lnTo>
                      <a:pt x="24866" y="13788"/>
                    </a:lnTo>
                    <a:lnTo>
                      <a:pt x="19831" y="1527"/>
                    </a:lnTo>
                    <a:lnTo>
                      <a:pt x="8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76;p41">
                <a:extLst>
                  <a:ext uri="{FF2B5EF4-FFF2-40B4-BE49-F238E27FC236}">
                    <a16:creationId xmlns:a16="http://schemas.microsoft.com/office/drawing/2014/main" id="{10B52643-1695-DC73-B502-26D23852B869}"/>
                  </a:ext>
                </a:extLst>
              </p:cNvPr>
              <p:cNvSpPr/>
              <p:nvPr/>
            </p:nvSpPr>
            <p:spPr>
              <a:xfrm>
                <a:off x="1889900" y="2009275"/>
                <a:ext cx="1539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5420" extrusionOk="0">
                    <a:moveTo>
                      <a:pt x="6157" y="0"/>
                    </a:moveTo>
                    <a:cubicBezTo>
                      <a:pt x="4243" y="851"/>
                      <a:pt x="2060" y="1502"/>
                      <a:pt x="0" y="1876"/>
                    </a:cubicBezTo>
                    <a:cubicBezTo>
                      <a:pt x="227" y="2628"/>
                      <a:pt x="458" y="3389"/>
                      <a:pt x="882" y="4048"/>
                    </a:cubicBezTo>
                    <a:cubicBezTo>
                      <a:pt x="1307" y="4707"/>
                      <a:pt x="1956" y="5263"/>
                      <a:pt x="2729" y="5391"/>
                    </a:cubicBezTo>
                    <a:cubicBezTo>
                      <a:pt x="2844" y="5410"/>
                      <a:pt x="2959" y="5420"/>
                      <a:pt x="3074" y="5420"/>
                    </a:cubicBezTo>
                    <a:cubicBezTo>
                      <a:pt x="3764" y="5420"/>
                      <a:pt x="4448" y="5089"/>
                      <a:pt x="4934" y="4591"/>
                    </a:cubicBezTo>
                    <a:cubicBezTo>
                      <a:pt x="5502" y="4010"/>
                      <a:pt x="5828" y="3227"/>
                      <a:pt x="5989" y="2430"/>
                    </a:cubicBezTo>
                    <a:cubicBezTo>
                      <a:pt x="6147" y="1632"/>
                      <a:pt x="6151" y="814"/>
                      <a:pt x="6157" y="0"/>
                    </a:cubicBezTo>
                    <a:close/>
                  </a:path>
                </a:pathLst>
              </a:custGeom>
              <a:solidFill>
                <a:srgbClr val="EB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77;p41">
                <a:extLst>
                  <a:ext uri="{FF2B5EF4-FFF2-40B4-BE49-F238E27FC236}">
                    <a16:creationId xmlns:a16="http://schemas.microsoft.com/office/drawing/2014/main" id="{AEC34112-5AF1-39E2-7A4E-23F563BD9C47}"/>
                  </a:ext>
                </a:extLst>
              </p:cNvPr>
              <p:cNvSpPr/>
              <p:nvPr/>
            </p:nvSpPr>
            <p:spPr>
              <a:xfrm>
                <a:off x="1733450" y="1663575"/>
                <a:ext cx="374675" cy="394225"/>
              </a:xfrm>
              <a:custGeom>
                <a:avLst/>
                <a:gdLst/>
                <a:ahLst/>
                <a:cxnLst/>
                <a:rect l="l" t="t" r="r" b="b"/>
                <a:pathLst>
                  <a:path w="14987" h="15769" extrusionOk="0">
                    <a:moveTo>
                      <a:pt x="4306" y="1"/>
                    </a:moveTo>
                    <a:cubicBezTo>
                      <a:pt x="4102" y="1"/>
                      <a:pt x="3899" y="33"/>
                      <a:pt x="3704" y="110"/>
                    </a:cubicBezTo>
                    <a:cubicBezTo>
                      <a:pt x="3047" y="367"/>
                      <a:pt x="2615" y="1098"/>
                      <a:pt x="2493" y="1854"/>
                    </a:cubicBezTo>
                    <a:cubicBezTo>
                      <a:pt x="2371" y="2610"/>
                      <a:pt x="2567" y="3336"/>
                      <a:pt x="2770" y="4069"/>
                    </a:cubicBezTo>
                    <a:cubicBezTo>
                      <a:pt x="2038" y="4150"/>
                      <a:pt x="1334" y="4534"/>
                      <a:pt x="832" y="5131"/>
                    </a:cubicBezTo>
                    <a:cubicBezTo>
                      <a:pt x="330" y="5726"/>
                      <a:pt x="36" y="6528"/>
                      <a:pt x="18" y="7340"/>
                    </a:cubicBezTo>
                    <a:cubicBezTo>
                      <a:pt x="1" y="8262"/>
                      <a:pt x="330" y="9162"/>
                      <a:pt x="799" y="9927"/>
                    </a:cubicBezTo>
                    <a:cubicBezTo>
                      <a:pt x="1270" y="10691"/>
                      <a:pt x="1877" y="11340"/>
                      <a:pt x="2479" y="11981"/>
                    </a:cubicBezTo>
                    <a:cubicBezTo>
                      <a:pt x="3268" y="12824"/>
                      <a:pt x="3813" y="13973"/>
                      <a:pt x="4708" y="14675"/>
                    </a:cubicBezTo>
                    <a:cubicBezTo>
                      <a:pt x="5555" y="15339"/>
                      <a:pt x="6576" y="15768"/>
                      <a:pt x="7612" y="15768"/>
                    </a:cubicBezTo>
                    <a:cubicBezTo>
                      <a:pt x="7671" y="15768"/>
                      <a:pt x="7730" y="15767"/>
                      <a:pt x="7789" y="15764"/>
                    </a:cubicBezTo>
                    <a:cubicBezTo>
                      <a:pt x="8878" y="15710"/>
                      <a:pt x="9911" y="15181"/>
                      <a:pt x="10787" y="14464"/>
                    </a:cubicBezTo>
                    <a:cubicBezTo>
                      <a:pt x="11661" y="13747"/>
                      <a:pt x="12628" y="12803"/>
                      <a:pt x="13384" y="11937"/>
                    </a:cubicBezTo>
                    <a:cubicBezTo>
                      <a:pt x="14111" y="11105"/>
                      <a:pt x="14551" y="10007"/>
                      <a:pt x="14768" y="8875"/>
                    </a:cubicBezTo>
                    <a:cubicBezTo>
                      <a:pt x="14983" y="7745"/>
                      <a:pt x="14987" y="6576"/>
                      <a:pt x="14929" y="5423"/>
                    </a:cubicBezTo>
                    <a:cubicBezTo>
                      <a:pt x="14890" y="4627"/>
                      <a:pt x="14818" y="3819"/>
                      <a:pt x="14549" y="3079"/>
                    </a:cubicBezTo>
                    <a:cubicBezTo>
                      <a:pt x="14279" y="2340"/>
                      <a:pt x="13785" y="1666"/>
                      <a:pt x="13109" y="1381"/>
                    </a:cubicBezTo>
                    <a:cubicBezTo>
                      <a:pt x="12901" y="1294"/>
                      <a:pt x="12672" y="1250"/>
                      <a:pt x="12441" y="1250"/>
                    </a:cubicBezTo>
                    <a:cubicBezTo>
                      <a:pt x="11920" y="1250"/>
                      <a:pt x="11393" y="1473"/>
                      <a:pt x="11103" y="1924"/>
                    </a:cubicBezTo>
                    <a:cubicBezTo>
                      <a:pt x="11049" y="1375"/>
                      <a:pt x="10619" y="937"/>
                      <a:pt x="10142" y="767"/>
                    </a:cubicBezTo>
                    <a:cubicBezTo>
                      <a:pt x="9901" y="680"/>
                      <a:pt x="9649" y="649"/>
                      <a:pt x="9395" y="649"/>
                    </a:cubicBezTo>
                    <a:cubicBezTo>
                      <a:pt x="9147" y="649"/>
                      <a:pt x="8897" y="679"/>
                      <a:pt x="8652" y="716"/>
                    </a:cubicBezTo>
                    <a:cubicBezTo>
                      <a:pt x="8255" y="778"/>
                      <a:pt x="7856" y="857"/>
                      <a:pt x="7457" y="857"/>
                    </a:cubicBezTo>
                    <a:cubicBezTo>
                      <a:pt x="7356" y="857"/>
                      <a:pt x="7255" y="852"/>
                      <a:pt x="7154" y="840"/>
                    </a:cubicBezTo>
                    <a:cubicBezTo>
                      <a:pt x="6561" y="772"/>
                      <a:pt x="6012" y="480"/>
                      <a:pt x="5452" y="259"/>
                    </a:cubicBezTo>
                    <a:cubicBezTo>
                      <a:pt x="5085" y="115"/>
                      <a:pt x="4692" y="1"/>
                      <a:pt x="4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78;p41">
                <a:extLst>
                  <a:ext uri="{FF2B5EF4-FFF2-40B4-BE49-F238E27FC236}">
                    <a16:creationId xmlns:a16="http://schemas.microsoft.com/office/drawing/2014/main" id="{802C2916-72A0-216E-B348-C0904ECA1C8D}"/>
                  </a:ext>
                </a:extLst>
              </p:cNvPr>
              <p:cNvSpPr/>
              <p:nvPr/>
            </p:nvSpPr>
            <p:spPr>
              <a:xfrm>
                <a:off x="1755900" y="1952425"/>
                <a:ext cx="77925" cy="77900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3116" extrusionOk="0">
                    <a:moveTo>
                      <a:pt x="1558" y="1"/>
                    </a:moveTo>
                    <a:cubicBezTo>
                      <a:pt x="698" y="1"/>
                      <a:pt x="0" y="699"/>
                      <a:pt x="0" y="1559"/>
                    </a:cubicBezTo>
                    <a:cubicBezTo>
                      <a:pt x="0" y="2419"/>
                      <a:pt x="698" y="3115"/>
                      <a:pt x="1558" y="3115"/>
                    </a:cubicBezTo>
                    <a:cubicBezTo>
                      <a:pt x="2419" y="3115"/>
                      <a:pt x="3116" y="2419"/>
                      <a:pt x="3116" y="1559"/>
                    </a:cubicBezTo>
                    <a:cubicBezTo>
                      <a:pt x="3116" y="699"/>
                      <a:pt x="2419" y="1"/>
                      <a:pt x="1558" y="1"/>
                    </a:cubicBezTo>
                    <a:close/>
                  </a:path>
                </a:pathLst>
              </a:custGeom>
              <a:solidFill>
                <a:srgbClr val="F0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79;p41">
                <a:extLst>
                  <a:ext uri="{FF2B5EF4-FFF2-40B4-BE49-F238E27FC236}">
                    <a16:creationId xmlns:a16="http://schemas.microsoft.com/office/drawing/2014/main" id="{DF01A3FB-2AF0-1218-B0CE-D6BD7942B3A7}"/>
                  </a:ext>
                </a:extLst>
              </p:cNvPr>
              <p:cNvSpPr/>
              <p:nvPr/>
            </p:nvSpPr>
            <p:spPr>
              <a:xfrm>
                <a:off x="2049825" y="1895175"/>
                <a:ext cx="77925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3115" extrusionOk="0">
                    <a:moveTo>
                      <a:pt x="1559" y="0"/>
                    </a:moveTo>
                    <a:cubicBezTo>
                      <a:pt x="698" y="0"/>
                      <a:pt x="0" y="696"/>
                      <a:pt x="0" y="1556"/>
                    </a:cubicBezTo>
                    <a:cubicBezTo>
                      <a:pt x="0" y="2417"/>
                      <a:pt x="698" y="3115"/>
                      <a:pt x="1559" y="3115"/>
                    </a:cubicBezTo>
                    <a:cubicBezTo>
                      <a:pt x="2419" y="3115"/>
                      <a:pt x="3117" y="2417"/>
                      <a:pt x="3117" y="1556"/>
                    </a:cubicBezTo>
                    <a:cubicBezTo>
                      <a:pt x="3117" y="696"/>
                      <a:pt x="2419" y="0"/>
                      <a:pt x="1559" y="0"/>
                    </a:cubicBezTo>
                    <a:close/>
                  </a:path>
                </a:pathLst>
              </a:custGeom>
              <a:solidFill>
                <a:srgbClr val="F0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80;p41">
                <a:extLst>
                  <a:ext uri="{FF2B5EF4-FFF2-40B4-BE49-F238E27FC236}">
                    <a16:creationId xmlns:a16="http://schemas.microsoft.com/office/drawing/2014/main" id="{A19F4355-81C8-C0B6-DCDA-6C62C4804E4C}"/>
                  </a:ext>
                </a:extLst>
              </p:cNvPr>
              <p:cNvSpPr/>
              <p:nvPr/>
            </p:nvSpPr>
            <p:spPr>
              <a:xfrm>
                <a:off x="1773775" y="1798475"/>
                <a:ext cx="297050" cy="291650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11666" extrusionOk="0">
                    <a:moveTo>
                      <a:pt x="8992" y="0"/>
                    </a:moveTo>
                    <a:lnTo>
                      <a:pt x="8992" y="0"/>
                    </a:lnTo>
                    <a:cubicBezTo>
                      <a:pt x="7928" y="897"/>
                      <a:pt x="6767" y="1678"/>
                      <a:pt x="5533" y="2322"/>
                    </a:cubicBezTo>
                    <a:cubicBezTo>
                      <a:pt x="4611" y="2802"/>
                      <a:pt x="3638" y="3209"/>
                      <a:pt x="2614" y="3395"/>
                    </a:cubicBezTo>
                    <a:cubicBezTo>
                      <a:pt x="2238" y="3464"/>
                      <a:pt x="1854" y="3502"/>
                      <a:pt x="1471" y="3502"/>
                    </a:cubicBezTo>
                    <a:cubicBezTo>
                      <a:pt x="973" y="3502"/>
                      <a:pt x="476" y="3439"/>
                      <a:pt x="0" y="3301"/>
                    </a:cubicBezTo>
                    <a:lnTo>
                      <a:pt x="0" y="3301"/>
                    </a:lnTo>
                    <a:cubicBezTo>
                      <a:pt x="14" y="3556"/>
                      <a:pt x="41" y="3816"/>
                      <a:pt x="91" y="4076"/>
                    </a:cubicBezTo>
                    <a:lnTo>
                      <a:pt x="646" y="7039"/>
                    </a:lnTo>
                    <a:cubicBezTo>
                      <a:pt x="1157" y="9764"/>
                      <a:pt x="3537" y="11665"/>
                      <a:pt x="6211" y="11665"/>
                    </a:cubicBezTo>
                    <a:cubicBezTo>
                      <a:pt x="6557" y="11665"/>
                      <a:pt x="6908" y="11634"/>
                      <a:pt x="7260" y="11568"/>
                    </a:cubicBezTo>
                    <a:cubicBezTo>
                      <a:pt x="9932" y="11066"/>
                      <a:pt x="11810" y="8767"/>
                      <a:pt x="11882" y="6157"/>
                    </a:cubicBezTo>
                    <a:lnTo>
                      <a:pt x="11860" y="6147"/>
                    </a:lnTo>
                    <a:cubicBezTo>
                      <a:pt x="11172" y="5835"/>
                      <a:pt x="10713" y="5169"/>
                      <a:pt x="10665" y="4417"/>
                    </a:cubicBezTo>
                    <a:lnTo>
                      <a:pt x="10610" y="3603"/>
                    </a:lnTo>
                    <a:cubicBezTo>
                      <a:pt x="9415" y="2882"/>
                      <a:pt x="8740" y="1374"/>
                      <a:pt x="8992" y="0"/>
                    </a:cubicBezTo>
                    <a:close/>
                  </a:path>
                </a:pathLst>
              </a:custGeom>
              <a:solidFill>
                <a:srgbClr val="F0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81;p41">
                <a:extLst>
                  <a:ext uri="{FF2B5EF4-FFF2-40B4-BE49-F238E27FC236}">
                    <a16:creationId xmlns:a16="http://schemas.microsoft.com/office/drawing/2014/main" id="{93669369-C9EE-4C6D-DE9A-856C66C7D7A4}"/>
                  </a:ext>
                </a:extLst>
              </p:cNvPr>
              <p:cNvSpPr/>
              <p:nvPr/>
            </p:nvSpPr>
            <p:spPr>
              <a:xfrm>
                <a:off x="1901868" y="2014702"/>
                <a:ext cx="90574" cy="47972"/>
              </a:xfrm>
              <a:custGeom>
                <a:avLst/>
                <a:gdLst/>
                <a:ahLst/>
                <a:cxnLst/>
                <a:rect l="l" t="t" r="r" b="b"/>
                <a:pathLst>
                  <a:path w="4707" h="2493" extrusionOk="0">
                    <a:moveTo>
                      <a:pt x="4706" y="1"/>
                    </a:moveTo>
                    <a:lnTo>
                      <a:pt x="1" y="1526"/>
                    </a:lnTo>
                    <a:cubicBezTo>
                      <a:pt x="565" y="2121"/>
                      <a:pt x="1397" y="2492"/>
                      <a:pt x="2214" y="2492"/>
                    </a:cubicBezTo>
                    <a:cubicBezTo>
                      <a:pt x="2466" y="2492"/>
                      <a:pt x="2717" y="2457"/>
                      <a:pt x="2958" y="2382"/>
                    </a:cubicBezTo>
                    <a:cubicBezTo>
                      <a:pt x="3983" y="2064"/>
                      <a:pt x="4537" y="1059"/>
                      <a:pt x="47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82;p41">
                <a:extLst>
                  <a:ext uri="{FF2B5EF4-FFF2-40B4-BE49-F238E27FC236}">
                    <a16:creationId xmlns:a16="http://schemas.microsoft.com/office/drawing/2014/main" id="{5764B9F9-6568-F1B8-2FEB-CC2E1441C699}"/>
                  </a:ext>
                </a:extLst>
              </p:cNvPr>
              <p:cNvSpPr/>
              <p:nvPr/>
            </p:nvSpPr>
            <p:spPr>
              <a:xfrm>
                <a:off x="498275" y="3768150"/>
                <a:ext cx="213955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5582" h="3048" extrusionOk="0">
                    <a:moveTo>
                      <a:pt x="1" y="1"/>
                    </a:moveTo>
                    <a:lnTo>
                      <a:pt x="1" y="3047"/>
                    </a:lnTo>
                    <a:lnTo>
                      <a:pt x="85581" y="3047"/>
                    </a:lnTo>
                    <a:lnTo>
                      <a:pt x="855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283;p41">
                <a:extLst>
                  <a:ext uri="{FF2B5EF4-FFF2-40B4-BE49-F238E27FC236}">
                    <a16:creationId xmlns:a16="http://schemas.microsoft.com/office/drawing/2014/main" id="{3C2AE8C0-C56F-E7A0-819A-089609EEED4A}"/>
                  </a:ext>
                </a:extLst>
              </p:cNvPr>
              <p:cNvSpPr/>
              <p:nvPr/>
            </p:nvSpPr>
            <p:spPr>
              <a:xfrm>
                <a:off x="558925" y="3844325"/>
                <a:ext cx="20182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11960" extrusionOk="0">
                    <a:moveTo>
                      <a:pt x="1" y="0"/>
                    </a:moveTo>
                    <a:lnTo>
                      <a:pt x="1" y="11959"/>
                    </a:lnTo>
                    <a:lnTo>
                      <a:pt x="80729" y="11959"/>
                    </a:lnTo>
                    <a:lnTo>
                      <a:pt x="807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284;p41">
                <a:extLst>
                  <a:ext uri="{FF2B5EF4-FFF2-40B4-BE49-F238E27FC236}">
                    <a16:creationId xmlns:a16="http://schemas.microsoft.com/office/drawing/2014/main" id="{3E1EF1A2-38AC-3D9A-9F00-BCBFBD0A58FF}"/>
                  </a:ext>
                </a:extLst>
              </p:cNvPr>
              <p:cNvSpPr/>
              <p:nvPr/>
            </p:nvSpPr>
            <p:spPr>
              <a:xfrm>
                <a:off x="558925" y="3844325"/>
                <a:ext cx="2018225" cy="75400"/>
              </a:xfrm>
              <a:custGeom>
                <a:avLst/>
                <a:gdLst/>
                <a:ahLst/>
                <a:cxnLst/>
                <a:rect l="l" t="t" r="r" b="b"/>
                <a:pathLst>
                  <a:path w="80729" h="3016" extrusionOk="0">
                    <a:moveTo>
                      <a:pt x="1" y="0"/>
                    </a:moveTo>
                    <a:lnTo>
                      <a:pt x="1" y="3016"/>
                    </a:lnTo>
                    <a:lnTo>
                      <a:pt x="80729" y="3016"/>
                    </a:lnTo>
                    <a:lnTo>
                      <a:pt x="80729" y="0"/>
                    </a:lnTo>
                    <a:close/>
                  </a:path>
                </a:pathLst>
              </a:custGeom>
              <a:solidFill>
                <a:srgbClr val="22346F">
                  <a:alpha val="23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285;p41">
                <a:extLst>
                  <a:ext uri="{FF2B5EF4-FFF2-40B4-BE49-F238E27FC236}">
                    <a16:creationId xmlns:a16="http://schemas.microsoft.com/office/drawing/2014/main" id="{8FA93C24-4123-8F72-23B0-A3B37D2DD6E5}"/>
                  </a:ext>
                </a:extLst>
              </p:cNvPr>
              <p:cNvSpPr/>
              <p:nvPr/>
            </p:nvSpPr>
            <p:spPr>
              <a:xfrm>
                <a:off x="1221900" y="3358100"/>
                <a:ext cx="525925" cy="235000"/>
              </a:xfrm>
              <a:custGeom>
                <a:avLst/>
                <a:gdLst/>
                <a:ahLst/>
                <a:cxnLst/>
                <a:rect l="l" t="t" r="r" b="b"/>
                <a:pathLst>
                  <a:path w="21037" h="9400" extrusionOk="0">
                    <a:moveTo>
                      <a:pt x="0" y="0"/>
                    </a:moveTo>
                    <a:lnTo>
                      <a:pt x="0" y="1836"/>
                    </a:lnTo>
                    <a:lnTo>
                      <a:pt x="10517" y="9399"/>
                    </a:lnTo>
                    <a:lnTo>
                      <a:pt x="21036" y="1863"/>
                    </a:lnTo>
                    <a:lnTo>
                      <a:pt x="21036" y="0"/>
                    </a:lnTo>
                    <a:lnTo>
                      <a:pt x="19955" y="382"/>
                    </a:lnTo>
                    <a:cubicBezTo>
                      <a:pt x="16906" y="1459"/>
                      <a:pt x="13719" y="1998"/>
                      <a:pt x="10531" y="1998"/>
                    </a:cubicBezTo>
                    <a:cubicBezTo>
                      <a:pt x="7413" y="1998"/>
                      <a:pt x="4294" y="1482"/>
                      <a:pt x="1305" y="4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286;p41">
                <a:extLst>
                  <a:ext uri="{FF2B5EF4-FFF2-40B4-BE49-F238E27FC236}">
                    <a16:creationId xmlns:a16="http://schemas.microsoft.com/office/drawing/2014/main" id="{6E8FDA26-EC08-C79D-8DFB-1BA2531E5A5E}"/>
                  </a:ext>
                </a:extLst>
              </p:cNvPr>
              <p:cNvSpPr/>
              <p:nvPr/>
            </p:nvSpPr>
            <p:spPr>
              <a:xfrm>
                <a:off x="1221900" y="2978550"/>
                <a:ext cx="525925" cy="409075"/>
              </a:xfrm>
              <a:custGeom>
                <a:avLst/>
                <a:gdLst/>
                <a:ahLst/>
                <a:cxnLst/>
                <a:rect l="l" t="t" r="r" b="b"/>
                <a:pathLst>
                  <a:path w="21037" h="16363" extrusionOk="0">
                    <a:moveTo>
                      <a:pt x="7438" y="1"/>
                    </a:moveTo>
                    <a:lnTo>
                      <a:pt x="0" y="15182"/>
                    </a:lnTo>
                    <a:lnTo>
                      <a:pt x="1305" y="15632"/>
                    </a:lnTo>
                    <a:cubicBezTo>
                      <a:pt x="2120" y="15913"/>
                      <a:pt x="2946" y="16153"/>
                      <a:pt x="3779" y="16359"/>
                    </a:cubicBezTo>
                    <a:lnTo>
                      <a:pt x="7680" y="2815"/>
                    </a:lnTo>
                    <a:cubicBezTo>
                      <a:pt x="8236" y="4030"/>
                      <a:pt x="9377" y="4637"/>
                      <a:pt x="10517" y="4637"/>
                    </a:cubicBezTo>
                    <a:cubicBezTo>
                      <a:pt x="11658" y="4637"/>
                      <a:pt x="12799" y="4030"/>
                      <a:pt x="13355" y="2815"/>
                    </a:cubicBezTo>
                    <a:lnTo>
                      <a:pt x="17259" y="16363"/>
                    </a:lnTo>
                    <a:cubicBezTo>
                      <a:pt x="18166" y="16140"/>
                      <a:pt x="19068" y="15878"/>
                      <a:pt x="19957" y="15564"/>
                    </a:cubicBezTo>
                    <a:lnTo>
                      <a:pt x="21036" y="15182"/>
                    </a:lnTo>
                    <a:lnTo>
                      <a:pt x="146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287;p41">
                <a:extLst>
                  <a:ext uri="{FF2B5EF4-FFF2-40B4-BE49-F238E27FC236}">
                    <a16:creationId xmlns:a16="http://schemas.microsoft.com/office/drawing/2014/main" id="{C9F71A98-FE9E-4B7D-59C4-FB1ECA27EDC6}"/>
                  </a:ext>
                </a:extLst>
              </p:cNvPr>
              <p:cNvSpPr/>
              <p:nvPr/>
            </p:nvSpPr>
            <p:spPr>
              <a:xfrm>
                <a:off x="1136200" y="3144925"/>
                <a:ext cx="162025" cy="13722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5489" extrusionOk="0">
                    <a:moveTo>
                      <a:pt x="1291" y="1"/>
                    </a:moveTo>
                    <a:lnTo>
                      <a:pt x="0" y="5489"/>
                    </a:lnTo>
                    <a:lnTo>
                      <a:pt x="3240" y="5489"/>
                    </a:lnTo>
                    <a:lnTo>
                      <a:pt x="6481" y="351"/>
                    </a:ln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EB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288;p41">
                <a:extLst>
                  <a:ext uri="{FF2B5EF4-FFF2-40B4-BE49-F238E27FC236}">
                    <a16:creationId xmlns:a16="http://schemas.microsoft.com/office/drawing/2014/main" id="{9DB9CF5F-BC2F-3ED0-3AB0-B51523BB2886}"/>
                  </a:ext>
                </a:extLst>
              </p:cNvPr>
              <p:cNvSpPr/>
              <p:nvPr/>
            </p:nvSpPr>
            <p:spPr>
              <a:xfrm>
                <a:off x="1142150" y="2870275"/>
                <a:ext cx="21465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11338" extrusionOk="0">
                    <a:moveTo>
                      <a:pt x="7328" y="1"/>
                    </a:moveTo>
                    <a:lnTo>
                      <a:pt x="5423" y="855"/>
                    </a:lnTo>
                    <a:cubicBezTo>
                      <a:pt x="4020" y="1485"/>
                      <a:pt x="2937" y="2659"/>
                      <a:pt x="2421" y="4107"/>
                    </a:cubicBezTo>
                    <a:lnTo>
                      <a:pt x="1" y="10915"/>
                    </a:lnTo>
                    <a:lnTo>
                      <a:pt x="6243" y="11337"/>
                    </a:lnTo>
                    <a:lnTo>
                      <a:pt x="8586" y="5237"/>
                    </a:lnTo>
                    <a:lnTo>
                      <a:pt x="73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289;p41">
                <a:extLst>
                  <a:ext uri="{FF2B5EF4-FFF2-40B4-BE49-F238E27FC236}">
                    <a16:creationId xmlns:a16="http://schemas.microsoft.com/office/drawing/2014/main" id="{858F4864-AA4A-839E-A272-7CE51EE96F47}"/>
                  </a:ext>
                </a:extLst>
              </p:cNvPr>
              <p:cNvSpPr/>
              <p:nvPr/>
            </p:nvSpPr>
            <p:spPr>
              <a:xfrm>
                <a:off x="1782250" y="3586325"/>
                <a:ext cx="66625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7274" extrusionOk="0">
                    <a:moveTo>
                      <a:pt x="977" y="1"/>
                    </a:moveTo>
                    <a:cubicBezTo>
                      <a:pt x="863" y="1"/>
                      <a:pt x="748" y="9"/>
                      <a:pt x="636" y="24"/>
                    </a:cubicBezTo>
                    <a:cubicBezTo>
                      <a:pt x="1308" y="1923"/>
                      <a:pt x="1274" y="3999"/>
                      <a:pt x="537" y="5875"/>
                    </a:cubicBezTo>
                    <a:lnTo>
                      <a:pt x="0" y="7274"/>
                    </a:lnTo>
                    <a:lnTo>
                      <a:pt x="1380" y="7175"/>
                    </a:lnTo>
                    <a:lnTo>
                      <a:pt x="1892" y="5875"/>
                    </a:lnTo>
                    <a:cubicBezTo>
                      <a:pt x="2632" y="3991"/>
                      <a:pt x="2665" y="1906"/>
                      <a:pt x="19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290;p41">
                <a:extLst>
                  <a:ext uri="{FF2B5EF4-FFF2-40B4-BE49-F238E27FC236}">
                    <a16:creationId xmlns:a16="http://schemas.microsoft.com/office/drawing/2014/main" id="{ABFD5FF4-4CB8-977B-EE10-754D2A404E6E}"/>
                  </a:ext>
                </a:extLst>
              </p:cNvPr>
              <p:cNvSpPr/>
              <p:nvPr/>
            </p:nvSpPr>
            <p:spPr>
              <a:xfrm>
                <a:off x="1597425" y="3586925"/>
                <a:ext cx="217550" cy="182300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7292" extrusionOk="0">
                    <a:moveTo>
                      <a:pt x="8029" y="0"/>
                    </a:moveTo>
                    <a:lnTo>
                      <a:pt x="8029" y="0"/>
                    </a:lnTo>
                    <a:cubicBezTo>
                      <a:pt x="7608" y="54"/>
                      <a:pt x="7207" y="209"/>
                      <a:pt x="6858" y="454"/>
                    </a:cubicBezTo>
                    <a:lnTo>
                      <a:pt x="5281" y="1564"/>
                    </a:lnTo>
                    <a:cubicBezTo>
                      <a:pt x="4632" y="2021"/>
                      <a:pt x="3855" y="2268"/>
                      <a:pt x="3058" y="2268"/>
                    </a:cubicBezTo>
                    <a:lnTo>
                      <a:pt x="2051" y="2268"/>
                    </a:lnTo>
                    <a:lnTo>
                      <a:pt x="0" y="5734"/>
                    </a:lnTo>
                    <a:lnTo>
                      <a:pt x="1275" y="6269"/>
                    </a:lnTo>
                    <a:cubicBezTo>
                      <a:pt x="2881" y="6945"/>
                      <a:pt x="4603" y="7292"/>
                      <a:pt x="6338" y="7292"/>
                    </a:cubicBezTo>
                    <a:cubicBezTo>
                      <a:pt x="6653" y="7292"/>
                      <a:pt x="6968" y="7281"/>
                      <a:pt x="7283" y="7258"/>
                    </a:cubicBezTo>
                    <a:lnTo>
                      <a:pt x="7393" y="7250"/>
                    </a:lnTo>
                    <a:lnTo>
                      <a:pt x="7930" y="5851"/>
                    </a:lnTo>
                    <a:cubicBezTo>
                      <a:pt x="8667" y="3975"/>
                      <a:pt x="8701" y="1897"/>
                      <a:pt x="80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291;p41">
                <a:extLst>
                  <a:ext uri="{FF2B5EF4-FFF2-40B4-BE49-F238E27FC236}">
                    <a16:creationId xmlns:a16="http://schemas.microsoft.com/office/drawing/2014/main" id="{D6BDF5B8-91CA-CB47-6032-A4A14F196396}"/>
                  </a:ext>
                </a:extLst>
              </p:cNvPr>
              <p:cNvSpPr/>
              <p:nvPr/>
            </p:nvSpPr>
            <p:spPr>
              <a:xfrm>
                <a:off x="1597425" y="3643400"/>
                <a:ext cx="815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179" extrusionOk="0">
                    <a:moveTo>
                      <a:pt x="3260" y="1"/>
                    </a:moveTo>
                    <a:lnTo>
                      <a:pt x="3260" y="1"/>
                    </a:lnTo>
                    <a:cubicBezTo>
                      <a:pt x="3192" y="5"/>
                      <a:pt x="3126" y="9"/>
                      <a:pt x="3058" y="9"/>
                    </a:cubicBezTo>
                    <a:lnTo>
                      <a:pt x="2051" y="9"/>
                    </a:lnTo>
                    <a:lnTo>
                      <a:pt x="0" y="3475"/>
                    </a:lnTo>
                    <a:lnTo>
                      <a:pt x="1275" y="4010"/>
                    </a:lnTo>
                    <a:cubicBezTo>
                      <a:pt x="1419" y="4072"/>
                      <a:pt x="1566" y="4125"/>
                      <a:pt x="1711" y="4179"/>
                    </a:cubicBezTo>
                    <a:cubicBezTo>
                      <a:pt x="2663" y="3005"/>
                      <a:pt x="3221" y="1512"/>
                      <a:pt x="3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292;p41">
                <a:extLst>
                  <a:ext uri="{FF2B5EF4-FFF2-40B4-BE49-F238E27FC236}">
                    <a16:creationId xmlns:a16="http://schemas.microsoft.com/office/drawing/2014/main" id="{7888C3E7-5ACF-4D44-8B10-D0DCB8720E7E}"/>
                  </a:ext>
                </a:extLst>
              </p:cNvPr>
              <p:cNvSpPr/>
              <p:nvPr/>
            </p:nvSpPr>
            <p:spPr>
              <a:xfrm>
                <a:off x="1040400" y="3340800"/>
                <a:ext cx="630150" cy="413625"/>
              </a:xfrm>
              <a:custGeom>
                <a:avLst/>
                <a:gdLst/>
                <a:ahLst/>
                <a:cxnLst/>
                <a:rect l="l" t="t" r="r" b="b"/>
                <a:pathLst>
                  <a:path w="25206" h="16545" extrusionOk="0">
                    <a:moveTo>
                      <a:pt x="4931" y="0"/>
                    </a:moveTo>
                    <a:cubicBezTo>
                      <a:pt x="3366" y="0"/>
                      <a:pt x="1846" y="856"/>
                      <a:pt x="1088" y="2373"/>
                    </a:cubicBezTo>
                    <a:lnTo>
                      <a:pt x="1088" y="2375"/>
                    </a:lnTo>
                    <a:cubicBezTo>
                      <a:pt x="1" y="4549"/>
                      <a:pt x="935" y="7190"/>
                      <a:pt x="3146" y="8198"/>
                    </a:cubicBezTo>
                    <a:lnTo>
                      <a:pt x="21467" y="16545"/>
                    </a:lnTo>
                    <a:lnTo>
                      <a:pt x="22206" y="16039"/>
                    </a:lnTo>
                    <a:cubicBezTo>
                      <a:pt x="23812" y="14936"/>
                      <a:pt x="24897" y="13223"/>
                      <a:pt x="25206" y="11299"/>
                    </a:cubicBezTo>
                    <a:lnTo>
                      <a:pt x="16644" y="6776"/>
                    </a:lnTo>
                    <a:lnTo>
                      <a:pt x="7260" y="692"/>
                    </a:lnTo>
                    <a:cubicBezTo>
                      <a:pt x="6536" y="222"/>
                      <a:pt x="5727" y="0"/>
                      <a:pt x="4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293;p41">
                <a:extLst>
                  <a:ext uri="{FF2B5EF4-FFF2-40B4-BE49-F238E27FC236}">
                    <a16:creationId xmlns:a16="http://schemas.microsoft.com/office/drawing/2014/main" id="{36E5CF4C-E346-4577-F342-4A3D3C77AF45}"/>
                  </a:ext>
                </a:extLst>
              </p:cNvPr>
              <p:cNvSpPr/>
              <p:nvPr/>
            </p:nvSpPr>
            <p:spPr>
              <a:xfrm>
                <a:off x="1253200" y="3522525"/>
                <a:ext cx="417350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6694" h="8342" extrusionOk="0">
                    <a:moveTo>
                      <a:pt x="9068" y="1"/>
                    </a:moveTo>
                    <a:lnTo>
                      <a:pt x="0" y="3373"/>
                    </a:lnTo>
                    <a:lnTo>
                      <a:pt x="10905" y="8341"/>
                    </a:lnTo>
                    <a:lnTo>
                      <a:pt x="16694" y="4030"/>
                    </a:lnTo>
                    <a:lnTo>
                      <a:pt x="90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294;p41">
                <a:extLst>
                  <a:ext uri="{FF2B5EF4-FFF2-40B4-BE49-F238E27FC236}">
                    <a16:creationId xmlns:a16="http://schemas.microsoft.com/office/drawing/2014/main" id="{BC019CA7-8BDA-C5B7-643A-6C4E76F7DC24}"/>
                  </a:ext>
                </a:extLst>
              </p:cNvPr>
              <p:cNvSpPr/>
              <p:nvPr/>
            </p:nvSpPr>
            <p:spPr>
              <a:xfrm>
                <a:off x="1120825" y="3586325"/>
                <a:ext cx="666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7274" extrusionOk="0">
                    <a:moveTo>
                      <a:pt x="681" y="1"/>
                    </a:moveTo>
                    <a:cubicBezTo>
                      <a:pt x="1" y="1906"/>
                      <a:pt x="34" y="3991"/>
                      <a:pt x="772" y="5875"/>
                    </a:cubicBezTo>
                    <a:lnTo>
                      <a:pt x="1284" y="7175"/>
                    </a:lnTo>
                    <a:lnTo>
                      <a:pt x="2664" y="7274"/>
                    </a:lnTo>
                    <a:lnTo>
                      <a:pt x="2664" y="7274"/>
                    </a:lnTo>
                    <a:lnTo>
                      <a:pt x="2129" y="5875"/>
                    </a:lnTo>
                    <a:cubicBezTo>
                      <a:pt x="1392" y="3999"/>
                      <a:pt x="1357" y="1923"/>
                      <a:pt x="2030" y="24"/>
                    </a:cubicBezTo>
                    <a:cubicBezTo>
                      <a:pt x="1917" y="9"/>
                      <a:pt x="1803" y="1"/>
                      <a:pt x="16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295;p41">
                <a:extLst>
                  <a:ext uri="{FF2B5EF4-FFF2-40B4-BE49-F238E27FC236}">
                    <a16:creationId xmlns:a16="http://schemas.microsoft.com/office/drawing/2014/main" id="{A627165A-669D-A367-3F2C-01504FAF98D8}"/>
                  </a:ext>
                </a:extLst>
              </p:cNvPr>
              <p:cNvSpPr/>
              <p:nvPr/>
            </p:nvSpPr>
            <p:spPr>
              <a:xfrm>
                <a:off x="1154750" y="3586925"/>
                <a:ext cx="217500" cy="182300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7292" extrusionOk="0">
                    <a:moveTo>
                      <a:pt x="673" y="0"/>
                    </a:moveTo>
                    <a:lnTo>
                      <a:pt x="673" y="0"/>
                    </a:lnTo>
                    <a:cubicBezTo>
                      <a:pt x="0" y="1897"/>
                      <a:pt x="35" y="3975"/>
                      <a:pt x="772" y="5851"/>
                    </a:cubicBezTo>
                    <a:lnTo>
                      <a:pt x="1307" y="7250"/>
                    </a:lnTo>
                    <a:lnTo>
                      <a:pt x="1417" y="7258"/>
                    </a:lnTo>
                    <a:cubicBezTo>
                      <a:pt x="1732" y="7281"/>
                      <a:pt x="2048" y="7292"/>
                      <a:pt x="2363" y="7292"/>
                    </a:cubicBezTo>
                    <a:cubicBezTo>
                      <a:pt x="4099" y="7292"/>
                      <a:pt x="5820" y="6945"/>
                      <a:pt x="7427" y="6269"/>
                    </a:cubicBezTo>
                    <a:lnTo>
                      <a:pt x="8700" y="5734"/>
                    </a:lnTo>
                    <a:lnTo>
                      <a:pt x="6651" y="2268"/>
                    </a:lnTo>
                    <a:lnTo>
                      <a:pt x="5642" y="2268"/>
                    </a:lnTo>
                    <a:cubicBezTo>
                      <a:pt x="4847" y="2268"/>
                      <a:pt x="4070" y="2021"/>
                      <a:pt x="3419" y="1564"/>
                    </a:cubicBezTo>
                    <a:lnTo>
                      <a:pt x="1843" y="454"/>
                    </a:lnTo>
                    <a:cubicBezTo>
                      <a:pt x="1495" y="209"/>
                      <a:pt x="1091" y="54"/>
                      <a:pt x="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296;p41">
                <a:extLst>
                  <a:ext uri="{FF2B5EF4-FFF2-40B4-BE49-F238E27FC236}">
                    <a16:creationId xmlns:a16="http://schemas.microsoft.com/office/drawing/2014/main" id="{3A0FA721-1EC4-20BF-3248-B81C71A5570F}"/>
                  </a:ext>
                </a:extLst>
              </p:cNvPr>
              <p:cNvSpPr/>
              <p:nvPr/>
            </p:nvSpPr>
            <p:spPr>
              <a:xfrm>
                <a:off x="1290800" y="3643400"/>
                <a:ext cx="814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417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" y="1512"/>
                      <a:pt x="597" y="3005"/>
                      <a:pt x="1547" y="4179"/>
                    </a:cubicBezTo>
                    <a:cubicBezTo>
                      <a:pt x="1694" y="4125"/>
                      <a:pt x="1839" y="4072"/>
                      <a:pt x="1985" y="4010"/>
                    </a:cubicBezTo>
                    <a:lnTo>
                      <a:pt x="3258" y="3475"/>
                    </a:lnTo>
                    <a:lnTo>
                      <a:pt x="1209" y="9"/>
                    </a:lnTo>
                    <a:lnTo>
                      <a:pt x="200" y="9"/>
                    </a:lnTo>
                    <a:cubicBezTo>
                      <a:pt x="134" y="9"/>
                      <a:pt x="66" y="5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297;p41">
                <a:extLst>
                  <a:ext uri="{FF2B5EF4-FFF2-40B4-BE49-F238E27FC236}">
                    <a16:creationId xmlns:a16="http://schemas.microsoft.com/office/drawing/2014/main" id="{5A2A9506-5BE1-7A7F-8F6F-9DF84A4EFA53}"/>
                  </a:ext>
                </a:extLst>
              </p:cNvPr>
              <p:cNvSpPr/>
              <p:nvPr/>
            </p:nvSpPr>
            <p:spPr>
              <a:xfrm>
                <a:off x="1299125" y="3340800"/>
                <a:ext cx="630175" cy="413625"/>
              </a:xfrm>
              <a:custGeom>
                <a:avLst/>
                <a:gdLst/>
                <a:ahLst/>
                <a:cxnLst/>
                <a:rect l="l" t="t" r="r" b="b"/>
                <a:pathLst>
                  <a:path w="25207" h="16545" extrusionOk="0">
                    <a:moveTo>
                      <a:pt x="20276" y="0"/>
                    </a:moveTo>
                    <a:cubicBezTo>
                      <a:pt x="19479" y="0"/>
                      <a:pt x="18671" y="222"/>
                      <a:pt x="17946" y="692"/>
                    </a:cubicBezTo>
                    <a:lnTo>
                      <a:pt x="8564" y="6776"/>
                    </a:lnTo>
                    <a:lnTo>
                      <a:pt x="0" y="11299"/>
                    </a:lnTo>
                    <a:cubicBezTo>
                      <a:pt x="309" y="13223"/>
                      <a:pt x="1394" y="14936"/>
                      <a:pt x="3002" y="16039"/>
                    </a:cubicBezTo>
                    <a:lnTo>
                      <a:pt x="3741" y="16545"/>
                    </a:lnTo>
                    <a:lnTo>
                      <a:pt x="22060" y="8198"/>
                    </a:lnTo>
                    <a:cubicBezTo>
                      <a:pt x="24273" y="7190"/>
                      <a:pt x="25207" y="4549"/>
                      <a:pt x="24120" y="2375"/>
                    </a:cubicBezTo>
                    <a:lnTo>
                      <a:pt x="24120" y="2373"/>
                    </a:lnTo>
                    <a:cubicBezTo>
                      <a:pt x="23361" y="856"/>
                      <a:pt x="21841" y="0"/>
                      <a:pt x="20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298;p41">
                <a:extLst>
                  <a:ext uri="{FF2B5EF4-FFF2-40B4-BE49-F238E27FC236}">
                    <a16:creationId xmlns:a16="http://schemas.microsoft.com/office/drawing/2014/main" id="{66718D7B-042B-3AC9-CED8-EC0BCBD8C1EA}"/>
                  </a:ext>
                </a:extLst>
              </p:cNvPr>
              <p:cNvSpPr/>
              <p:nvPr/>
            </p:nvSpPr>
            <p:spPr>
              <a:xfrm>
                <a:off x="1671500" y="3144925"/>
                <a:ext cx="162025" cy="13722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5489" extrusionOk="0">
                    <a:moveTo>
                      <a:pt x="5190" y="1"/>
                    </a:moveTo>
                    <a:lnTo>
                      <a:pt x="0" y="351"/>
                    </a:lnTo>
                    <a:lnTo>
                      <a:pt x="3240" y="5489"/>
                    </a:lnTo>
                    <a:lnTo>
                      <a:pt x="6481" y="5489"/>
                    </a:lnTo>
                    <a:lnTo>
                      <a:pt x="5190" y="1"/>
                    </a:lnTo>
                    <a:close/>
                  </a:path>
                </a:pathLst>
              </a:custGeom>
              <a:solidFill>
                <a:srgbClr val="EB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299;p41">
                <a:extLst>
                  <a:ext uri="{FF2B5EF4-FFF2-40B4-BE49-F238E27FC236}">
                    <a16:creationId xmlns:a16="http://schemas.microsoft.com/office/drawing/2014/main" id="{B531C03D-7426-8007-7E4B-2F26BCA7828A}"/>
                  </a:ext>
                </a:extLst>
              </p:cNvPr>
              <p:cNvSpPr/>
              <p:nvPr/>
            </p:nvSpPr>
            <p:spPr>
              <a:xfrm>
                <a:off x="1612925" y="2870275"/>
                <a:ext cx="21460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8584" h="11338" extrusionOk="0">
                    <a:moveTo>
                      <a:pt x="1258" y="1"/>
                    </a:moveTo>
                    <a:lnTo>
                      <a:pt x="0" y="5237"/>
                    </a:lnTo>
                    <a:lnTo>
                      <a:pt x="2343" y="11337"/>
                    </a:lnTo>
                    <a:lnTo>
                      <a:pt x="8583" y="10915"/>
                    </a:lnTo>
                    <a:lnTo>
                      <a:pt x="6163" y="4107"/>
                    </a:lnTo>
                    <a:cubicBezTo>
                      <a:pt x="5649" y="2659"/>
                      <a:pt x="4564" y="1485"/>
                      <a:pt x="3161" y="855"/>
                    </a:cubicBezTo>
                    <a:lnTo>
                      <a:pt x="12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300;p41">
                <a:extLst>
                  <a:ext uri="{FF2B5EF4-FFF2-40B4-BE49-F238E27FC236}">
                    <a16:creationId xmlns:a16="http://schemas.microsoft.com/office/drawing/2014/main" id="{16F46FD1-D503-7F8C-397B-71CEBB14A5CB}"/>
                  </a:ext>
                </a:extLst>
              </p:cNvPr>
              <p:cNvSpPr/>
              <p:nvPr/>
            </p:nvSpPr>
            <p:spPr>
              <a:xfrm>
                <a:off x="1117200" y="2838650"/>
                <a:ext cx="30292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12117" h="21850" extrusionOk="0">
                    <a:moveTo>
                      <a:pt x="7723" y="0"/>
                    </a:moveTo>
                    <a:lnTo>
                      <a:pt x="7491" y="1105"/>
                    </a:lnTo>
                    <a:cubicBezTo>
                      <a:pt x="7306" y="1985"/>
                      <a:pt x="7326" y="2893"/>
                      <a:pt x="7545" y="3764"/>
                    </a:cubicBezTo>
                    <a:lnTo>
                      <a:pt x="8357" y="6963"/>
                    </a:lnTo>
                    <a:lnTo>
                      <a:pt x="1159" y="16980"/>
                    </a:lnTo>
                    <a:cubicBezTo>
                      <a:pt x="1" y="18592"/>
                      <a:pt x="652" y="20864"/>
                      <a:pt x="2487" y="21618"/>
                    </a:cubicBezTo>
                    <a:cubicBezTo>
                      <a:pt x="2870" y="21775"/>
                      <a:pt x="3266" y="21849"/>
                      <a:pt x="3656" y="21849"/>
                    </a:cubicBezTo>
                    <a:cubicBezTo>
                      <a:pt x="4869" y="21849"/>
                      <a:pt x="6019" y="21127"/>
                      <a:pt x="6504" y="19933"/>
                    </a:cubicBezTo>
                    <a:lnTo>
                      <a:pt x="11430" y="7827"/>
                    </a:lnTo>
                    <a:lnTo>
                      <a:pt x="11694" y="7420"/>
                    </a:lnTo>
                    <a:cubicBezTo>
                      <a:pt x="12116" y="6765"/>
                      <a:pt x="12089" y="5915"/>
                      <a:pt x="11626" y="5287"/>
                    </a:cubicBezTo>
                    <a:lnTo>
                      <a:pt x="7723" y="0"/>
                    </a:lnTo>
                    <a:close/>
                  </a:path>
                </a:pathLst>
              </a:custGeom>
              <a:solidFill>
                <a:srgbClr val="F0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301;p41">
                <a:extLst>
                  <a:ext uri="{FF2B5EF4-FFF2-40B4-BE49-F238E27FC236}">
                    <a16:creationId xmlns:a16="http://schemas.microsoft.com/office/drawing/2014/main" id="{1A990F42-24DB-D6A6-211A-C8F7158AABD1}"/>
                  </a:ext>
                </a:extLst>
              </p:cNvPr>
              <p:cNvSpPr/>
              <p:nvPr/>
            </p:nvSpPr>
            <p:spPr>
              <a:xfrm>
                <a:off x="1334250" y="2872400"/>
                <a:ext cx="82775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5230" extrusionOk="0">
                    <a:moveTo>
                      <a:pt x="39" y="1"/>
                    </a:moveTo>
                    <a:lnTo>
                      <a:pt x="39" y="1"/>
                    </a:lnTo>
                    <a:cubicBezTo>
                      <a:pt x="0" y="1071"/>
                      <a:pt x="142" y="2146"/>
                      <a:pt x="464" y="3165"/>
                    </a:cubicBezTo>
                    <a:cubicBezTo>
                      <a:pt x="700" y="3914"/>
                      <a:pt x="1078" y="4683"/>
                      <a:pt x="1776" y="5039"/>
                    </a:cubicBezTo>
                    <a:cubicBezTo>
                      <a:pt x="2022" y="5165"/>
                      <a:pt x="2299" y="5229"/>
                      <a:pt x="2576" y="5229"/>
                    </a:cubicBezTo>
                    <a:cubicBezTo>
                      <a:pt x="2739" y="5229"/>
                      <a:pt x="2903" y="5207"/>
                      <a:pt x="3060" y="5162"/>
                    </a:cubicBezTo>
                    <a:cubicBezTo>
                      <a:pt x="3144" y="5138"/>
                      <a:pt x="3227" y="5105"/>
                      <a:pt x="3307" y="5067"/>
                    </a:cubicBezTo>
                    <a:cubicBezTo>
                      <a:pt x="3310" y="4669"/>
                      <a:pt x="3190" y="4272"/>
                      <a:pt x="2944" y="3937"/>
                    </a:cubicBez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EB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302;p41">
                <a:extLst>
                  <a:ext uri="{FF2B5EF4-FFF2-40B4-BE49-F238E27FC236}">
                    <a16:creationId xmlns:a16="http://schemas.microsoft.com/office/drawing/2014/main" id="{B783E316-2DAC-23C8-228F-69CA80F011D6}"/>
                  </a:ext>
                </a:extLst>
              </p:cNvPr>
              <p:cNvSpPr/>
              <p:nvPr/>
            </p:nvSpPr>
            <p:spPr>
              <a:xfrm>
                <a:off x="1549600" y="2838650"/>
                <a:ext cx="302925" cy="546250"/>
              </a:xfrm>
              <a:custGeom>
                <a:avLst/>
                <a:gdLst/>
                <a:ahLst/>
                <a:cxnLst/>
                <a:rect l="l" t="t" r="r" b="b"/>
                <a:pathLst>
                  <a:path w="12117" h="21850" extrusionOk="0">
                    <a:moveTo>
                      <a:pt x="4394" y="0"/>
                    </a:moveTo>
                    <a:lnTo>
                      <a:pt x="491" y="5287"/>
                    </a:lnTo>
                    <a:cubicBezTo>
                      <a:pt x="28" y="5915"/>
                      <a:pt x="0" y="6765"/>
                      <a:pt x="423" y="7420"/>
                    </a:cubicBezTo>
                    <a:lnTo>
                      <a:pt x="685" y="7827"/>
                    </a:lnTo>
                    <a:lnTo>
                      <a:pt x="5611" y="19933"/>
                    </a:lnTo>
                    <a:cubicBezTo>
                      <a:pt x="6098" y="21127"/>
                      <a:pt x="7247" y="21849"/>
                      <a:pt x="8461" y="21849"/>
                    </a:cubicBezTo>
                    <a:cubicBezTo>
                      <a:pt x="8850" y="21849"/>
                      <a:pt x="9247" y="21775"/>
                      <a:pt x="9630" y="21618"/>
                    </a:cubicBezTo>
                    <a:cubicBezTo>
                      <a:pt x="11465" y="20864"/>
                      <a:pt x="12116" y="18592"/>
                      <a:pt x="10957" y="16980"/>
                    </a:cubicBezTo>
                    <a:lnTo>
                      <a:pt x="3760" y="6963"/>
                    </a:lnTo>
                    <a:lnTo>
                      <a:pt x="4570" y="3764"/>
                    </a:lnTo>
                    <a:cubicBezTo>
                      <a:pt x="4791" y="2893"/>
                      <a:pt x="4810" y="1985"/>
                      <a:pt x="4626" y="1105"/>
                    </a:cubicBezTo>
                    <a:lnTo>
                      <a:pt x="4394" y="0"/>
                    </a:lnTo>
                    <a:close/>
                  </a:path>
                </a:pathLst>
              </a:custGeom>
              <a:solidFill>
                <a:srgbClr val="F0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303;p41">
                <a:extLst>
                  <a:ext uri="{FF2B5EF4-FFF2-40B4-BE49-F238E27FC236}">
                    <a16:creationId xmlns:a16="http://schemas.microsoft.com/office/drawing/2014/main" id="{F34E6A1D-8F68-355F-1469-92A621B6B34F}"/>
                  </a:ext>
                </a:extLst>
              </p:cNvPr>
              <p:cNvSpPr/>
              <p:nvPr/>
            </p:nvSpPr>
            <p:spPr>
              <a:xfrm>
                <a:off x="1551625" y="2866100"/>
                <a:ext cx="9057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5806" extrusionOk="0">
                    <a:moveTo>
                      <a:pt x="3501" y="1"/>
                    </a:moveTo>
                    <a:lnTo>
                      <a:pt x="410" y="4189"/>
                    </a:lnTo>
                    <a:cubicBezTo>
                      <a:pt x="119" y="4582"/>
                      <a:pt x="1" y="5063"/>
                      <a:pt x="55" y="5528"/>
                    </a:cubicBezTo>
                    <a:cubicBezTo>
                      <a:pt x="199" y="5619"/>
                      <a:pt x="354" y="5693"/>
                      <a:pt x="516" y="5739"/>
                    </a:cubicBezTo>
                    <a:cubicBezTo>
                      <a:pt x="673" y="5783"/>
                      <a:pt x="835" y="5805"/>
                      <a:pt x="998" y="5805"/>
                    </a:cubicBezTo>
                    <a:cubicBezTo>
                      <a:pt x="1276" y="5805"/>
                      <a:pt x="1554" y="5741"/>
                      <a:pt x="1801" y="5615"/>
                    </a:cubicBezTo>
                    <a:cubicBezTo>
                      <a:pt x="2499" y="5258"/>
                      <a:pt x="2877" y="4489"/>
                      <a:pt x="3113" y="3743"/>
                    </a:cubicBezTo>
                    <a:cubicBezTo>
                      <a:pt x="3493" y="2538"/>
                      <a:pt x="3623" y="1257"/>
                      <a:pt x="3501" y="1"/>
                    </a:cubicBezTo>
                    <a:close/>
                  </a:path>
                </a:pathLst>
              </a:custGeom>
              <a:solidFill>
                <a:srgbClr val="EB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304;p41">
                <a:extLst>
                  <a:ext uri="{FF2B5EF4-FFF2-40B4-BE49-F238E27FC236}">
                    <a16:creationId xmlns:a16="http://schemas.microsoft.com/office/drawing/2014/main" id="{6873E7A7-ECC9-7725-C900-F99D4DC4F11A}"/>
                  </a:ext>
                </a:extLst>
              </p:cNvPr>
              <p:cNvSpPr/>
              <p:nvPr/>
            </p:nvSpPr>
            <p:spPr>
              <a:xfrm>
                <a:off x="1303925" y="2640700"/>
                <a:ext cx="386775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5471" h="14420" extrusionOk="0">
                    <a:moveTo>
                      <a:pt x="9638" y="0"/>
                    </a:moveTo>
                    <a:cubicBezTo>
                      <a:pt x="8848" y="0"/>
                      <a:pt x="8055" y="206"/>
                      <a:pt x="7417" y="618"/>
                    </a:cubicBezTo>
                    <a:cubicBezTo>
                      <a:pt x="6837" y="294"/>
                      <a:pt x="6177" y="140"/>
                      <a:pt x="5513" y="140"/>
                    </a:cubicBezTo>
                    <a:cubicBezTo>
                      <a:pt x="4998" y="140"/>
                      <a:pt x="4481" y="233"/>
                      <a:pt x="3998" y="411"/>
                    </a:cubicBezTo>
                    <a:cubicBezTo>
                      <a:pt x="2894" y="820"/>
                      <a:pt x="1967" y="1643"/>
                      <a:pt x="1330" y="2633"/>
                    </a:cubicBezTo>
                    <a:cubicBezTo>
                      <a:pt x="692" y="3624"/>
                      <a:pt x="332" y="4775"/>
                      <a:pt x="163" y="5940"/>
                    </a:cubicBezTo>
                    <a:cubicBezTo>
                      <a:pt x="0" y="7065"/>
                      <a:pt x="14" y="8224"/>
                      <a:pt x="306" y="9323"/>
                    </a:cubicBezTo>
                    <a:cubicBezTo>
                      <a:pt x="599" y="10422"/>
                      <a:pt x="1254" y="11513"/>
                      <a:pt x="2115" y="12255"/>
                    </a:cubicBezTo>
                    <a:lnTo>
                      <a:pt x="2115" y="12257"/>
                    </a:lnTo>
                    <a:lnTo>
                      <a:pt x="2646" y="12651"/>
                    </a:lnTo>
                    <a:lnTo>
                      <a:pt x="4837" y="13937"/>
                    </a:lnTo>
                    <a:lnTo>
                      <a:pt x="9260" y="14420"/>
                    </a:lnTo>
                    <a:lnTo>
                      <a:pt x="11370" y="13515"/>
                    </a:lnTo>
                    <a:lnTo>
                      <a:pt x="12608" y="12769"/>
                    </a:lnTo>
                    <a:cubicBezTo>
                      <a:pt x="14345" y="11827"/>
                      <a:pt x="15133" y="9868"/>
                      <a:pt x="15302" y="8178"/>
                    </a:cubicBezTo>
                    <a:cubicBezTo>
                      <a:pt x="15471" y="6486"/>
                      <a:pt x="15070" y="4759"/>
                      <a:pt x="14261" y="3265"/>
                    </a:cubicBezTo>
                    <a:cubicBezTo>
                      <a:pt x="13612" y="2066"/>
                      <a:pt x="12670" y="984"/>
                      <a:pt x="11442" y="393"/>
                    </a:cubicBezTo>
                    <a:cubicBezTo>
                      <a:pt x="10896" y="131"/>
                      <a:pt x="10268" y="0"/>
                      <a:pt x="96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05;p41">
                <a:extLst>
                  <a:ext uri="{FF2B5EF4-FFF2-40B4-BE49-F238E27FC236}">
                    <a16:creationId xmlns:a16="http://schemas.microsoft.com/office/drawing/2014/main" id="{0775B07D-5441-3E77-13F9-C6AE281C5258}"/>
                  </a:ext>
                </a:extLst>
              </p:cNvPr>
              <p:cNvSpPr/>
              <p:nvPr/>
            </p:nvSpPr>
            <p:spPr>
              <a:xfrm>
                <a:off x="1356775" y="2906425"/>
                <a:ext cx="262375" cy="12790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5116" extrusionOk="0">
                    <a:moveTo>
                      <a:pt x="1225" y="0"/>
                    </a:moveTo>
                    <a:lnTo>
                      <a:pt x="1225" y="0"/>
                    </a:lnTo>
                    <a:cubicBezTo>
                      <a:pt x="1276" y="336"/>
                      <a:pt x="1324" y="679"/>
                      <a:pt x="1249" y="1008"/>
                    </a:cubicBezTo>
                    <a:cubicBezTo>
                      <a:pt x="1173" y="1339"/>
                      <a:pt x="942" y="1655"/>
                      <a:pt x="613" y="1733"/>
                    </a:cubicBezTo>
                    <a:cubicBezTo>
                      <a:pt x="562" y="1744"/>
                      <a:pt x="509" y="1750"/>
                      <a:pt x="457" y="1750"/>
                    </a:cubicBezTo>
                    <a:cubicBezTo>
                      <a:pt x="299" y="1750"/>
                      <a:pt x="140" y="1701"/>
                      <a:pt x="1" y="1626"/>
                    </a:cubicBezTo>
                    <a:lnTo>
                      <a:pt x="1" y="1626"/>
                    </a:lnTo>
                    <a:cubicBezTo>
                      <a:pt x="979" y="3107"/>
                      <a:pt x="2545" y="4165"/>
                      <a:pt x="4369" y="4465"/>
                    </a:cubicBezTo>
                    <a:lnTo>
                      <a:pt x="4526" y="4737"/>
                    </a:lnTo>
                    <a:cubicBezTo>
                      <a:pt x="4670" y="4988"/>
                      <a:pt x="4925" y="5116"/>
                      <a:pt x="5180" y="5116"/>
                    </a:cubicBezTo>
                    <a:cubicBezTo>
                      <a:pt x="5412" y="5116"/>
                      <a:pt x="5644" y="5010"/>
                      <a:pt x="5795" y="4797"/>
                    </a:cubicBezTo>
                    <a:lnTo>
                      <a:pt x="5985" y="4529"/>
                    </a:lnTo>
                    <a:cubicBezTo>
                      <a:pt x="7803" y="4378"/>
                      <a:pt x="9409" y="3477"/>
                      <a:pt x="10494" y="2140"/>
                    </a:cubicBezTo>
                    <a:lnTo>
                      <a:pt x="10494" y="2140"/>
                    </a:lnTo>
                    <a:cubicBezTo>
                      <a:pt x="9572" y="2489"/>
                      <a:pt x="8591" y="2686"/>
                      <a:pt x="7605" y="2717"/>
                    </a:cubicBezTo>
                    <a:cubicBezTo>
                      <a:pt x="7816" y="2837"/>
                      <a:pt x="8053" y="2925"/>
                      <a:pt x="8264" y="3045"/>
                    </a:cubicBezTo>
                    <a:lnTo>
                      <a:pt x="8264" y="3047"/>
                    </a:lnTo>
                    <a:cubicBezTo>
                      <a:pt x="7858" y="3121"/>
                      <a:pt x="7446" y="3158"/>
                      <a:pt x="7034" y="3158"/>
                    </a:cubicBezTo>
                    <a:cubicBezTo>
                      <a:pt x="6106" y="3158"/>
                      <a:pt x="5177" y="2971"/>
                      <a:pt x="4322" y="2605"/>
                    </a:cubicBezTo>
                    <a:cubicBezTo>
                      <a:pt x="3090" y="2078"/>
                      <a:pt x="1960" y="1122"/>
                      <a:pt x="1225" y="0"/>
                    </a:cubicBezTo>
                    <a:close/>
                  </a:path>
                </a:pathLst>
              </a:custGeom>
              <a:solidFill>
                <a:srgbClr val="F0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06;p41">
                <a:extLst>
                  <a:ext uri="{FF2B5EF4-FFF2-40B4-BE49-F238E27FC236}">
                    <a16:creationId xmlns:a16="http://schemas.microsoft.com/office/drawing/2014/main" id="{7098CDA5-2301-4167-1C35-2C3C7BC664A1}"/>
                  </a:ext>
                </a:extLst>
              </p:cNvPr>
              <p:cNvSpPr/>
              <p:nvPr/>
            </p:nvSpPr>
            <p:spPr>
              <a:xfrm>
                <a:off x="255550" y="2760975"/>
                <a:ext cx="735475" cy="1169800"/>
              </a:xfrm>
              <a:custGeom>
                <a:avLst/>
                <a:gdLst/>
                <a:ahLst/>
                <a:cxnLst/>
                <a:rect l="l" t="t" r="r" b="b"/>
                <a:pathLst>
                  <a:path w="29419" h="46792" extrusionOk="0">
                    <a:moveTo>
                      <a:pt x="1528" y="1"/>
                    </a:moveTo>
                    <a:cubicBezTo>
                      <a:pt x="524" y="4233"/>
                      <a:pt x="493" y="8640"/>
                      <a:pt x="1439" y="12886"/>
                    </a:cubicBezTo>
                    <a:lnTo>
                      <a:pt x="4423" y="26290"/>
                    </a:lnTo>
                    <a:cubicBezTo>
                      <a:pt x="2685" y="30166"/>
                      <a:pt x="1539" y="34280"/>
                      <a:pt x="1020" y="38495"/>
                    </a:cubicBezTo>
                    <a:lnTo>
                      <a:pt x="1" y="46792"/>
                    </a:lnTo>
                    <a:lnTo>
                      <a:pt x="9246" y="46792"/>
                    </a:lnTo>
                    <a:lnTo>
                      <a:pt x="12739" y="29261"/>
                    </a:lnTo>
                    <a:cubicBezTo>
                      <a:pt x="13142" y="27238"/>
                      <a:pt x="13233" y="25166"/>
                      <a:pt x="13012" y="23118"/>
                    </a:cubicBezTo>
                    <a:lnTo>
                      <a:pt x="11498" y="9165"/>
                    </a:lnTo>
                    <a:lnTo>
                      <a:pt x="12704" y="9165"/>
                    </a:lnTo>
                    <a:lnTo>
                      <a:pt x="20583" y="26692"/>
                    </a:lnTo>
                    <a:cubicBezTo>
                      <a:pt x="19353" y="31399"/>
                      <a:pt x="18568" y="36211"/>
                      <a:pt x="18238" y="41063"/>
                    </a:cubicBezTo>
                    <a:lnTo>
                      <a:pt x="17849" y="46792"/>
                    </a:lnTo>
                    <a:lnTo>
                      <a:pt x="26814" y="46792"/>
                    </a:lnTo>
                    <a:lnTo>
                      <a:pt x="29087" y="29645"/>
                    </a:lnTo>
                    <a:cubicBezTo>
                      <a:pt x="29418" y="27155"/>
                      <a:pt x="29283" y="24626"/>
                      <a:pt x="28688" y="22186"/>
                    </a:cubicBezTo>
                    <a:lnTo>
                      <a:pt x="24039" y="3107"/>
                    </a:lnTo>
                    <a:lnTo>
                      <a:pt x="24039" y="3105"/>
                    </a:lnTo>
                    <a:lnTo>
                      <a:pt x="23477" y="884"/>
                    </a:lnTo>
                    <a:lnTo>
                      <a:pt x="15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07;p41">
                <a:extLst>
                  <a:ext uri="{FF2B5EF4-FFF2-40B4-BE49-F238E27FC236}">
                    <a16:creationId xmlns:a16="http://schemas.microsoft.com/office/drawing/2014/main" id="{64648520-A1D7-F767-1AC2-2A68465F53C7}"/>
                  </a:ext>
                </a:extLst>
              </p:cNvPr>
              <p:cNvSpPr/>
              <p:nvPr/>
            </p:nvSpPr>
            <p:spPr>
              <a:xfrm>
                <a:off x="677625" y="3930750"/>
                <a:ext cx="257675" cy="75400"/>
              </a:xfrm>
              <a:custGeom>
                <a:avLst/>
                <a:gdLst/>
                <a:ahLst/>
                <a:cxnLst/>
                <a:rect l="l" t="t" r="r" b="b"/>
                <a:pathLst>
                  <a:path w="10307" h="3016" extrusionOk="0">
                    <a:moveTo>
                      <a:pt x="423" y="1"/>
                    </a:moveTo>
                    <a:lnTo>
                      <a:pt x="1" y="3016"/>
                    </a:lnTo>
                    <a:lnTo>
                      <a:pt x="9884" y="3016"/>
                    </a:lnTo>
                    <a:lnTo>
                      <a:pt x="103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08;p41">
                <a:extLst>
                  <a:ext uri="{FF2B5EF4-FFF2-40B4-BE49-F238E27FC236}">
                    <a16:creationId xmlns:a16="http://schemas.microsoft.com/office/drawing/2014/main" id="{A69A55ED-AA33-B5E9-03D3-2C6EF407A73F}"/>
                  </a:ext>
                </a:extLst>
              </p:cNvPr>
              <p:cNvSpPr/>
              <p:nvPr/>
            </p:nvSpPr>
            <p:spPr>
              <a:xfrm>
                <a:off x="238125" y="3930750"/>
                <a:ext cx="257600" cy="75400"/>
              </a:xfrm>
              <a:custGeom>
                <a:avLst/>
                <a:gdLst/>
                <a:ahLst/>
                <a:cxnLst/>
                <a:rect l="l" t="t" r="r" b="b"/>
                <a:pathLst>
                  <a:path w="10304" h="3016" extrusionOk="0">
                    <a:moveTo>
                      <a:pt x="421" y="1"/>
                    </a:moveTo>
                    <a:lnTo>
                      <a:pt x="0" y="3016"/>
                    </a:lnTo>
                    <a:lnTo>
                      <a:pt x="9883" y="3016"/>
                    </a:lnTo>
                    <a:lnTo>
                      <a:pt x="103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09;p41">
                <a:extLst>
                  <a:ext uri="{FF2B5EF4-FFF2-40B4-BE49-F238E27FC236}">
                    <a16:creationId xmlns:a16="http://schemas.microsoft.com/office/drawing/2014/main" id="{05433070-8467-EDAA-BB14-109772820BA2}"/>
                  </a:ext>
                </a:extLst>
              </p:cNvPr>
              <p:cNvSpPr/>
              <p:nvPr/>
            </p:nvSpPr>
            <p:spPr>
              <a:xfrm>
                <a:off x="454425" y="3011975"/>
                <a:ext cx="112825" cy="89467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5787" extrusionOk="0">
                    <a:moveTo>
                      <a:pt x="2497" y="1"/>
                    </a:moveTo>
                    <a:cubicBezTo>
                      <a:pt x="2274" y="534"/>
                      <a:pt x="2193" y="1117"/>
                      <a:pt x="2264" y="1691"/>
                    </a:cubicBezTo>
                    <a:lnTo>
                      <a:pt x="3693" y="13165"/>
                    </a:lnTo>
                    <a:cubicBezTo>
                      <a:pt x="3873" y="14609"/>
                      <a:pt x="3805" y="16072"/>
                      <a:pt x="3493" y="17493"/>
                    </a:cubicBezTo>
                    <a:lnTo>
                      <a:pt x="266" y="32155"/>
                    </a:lnTo>
                    <a:cubicBezTo>
                      <a:pt x="1" y="33354"/>
                      <a:pt x="22" y="34598"/>
                      <a:pt x="326" y="35786"/>
                    </a:cubicBezTo>
                    <a:lnTo>
                      <a:pt x="4156" y="17619"/>
                    </a:lnTo>
                    <a:cubicBezTo>
                      <a:pt x="4460" y="16183"/>
                      <a:pt x="4512" y="14702"/>
                      <a:pt x="4313" y="13247"/>
                    </a:cubicBezTo>
                    <a:lnTo>
                      <a:pt x="24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10;p41">
                <a:extLst>
                  <a:ext uri="{FF2B5EF4-FFF2-40B4-BE49-F238E27FC236}">
                    <a16:creationId xmlns:a16="http://schemas.microsoft.com/office/drawing/2014/main" id="{539733D7-16B8-4EE9-0CC1-63F925F676CA}"/>
                  </a:ext>
                </a:extLst>
              </p:cNvPr>
              <p:cNvSpPr/>
              <p:nvPr/>
            </p:nvSpPr>
            <p:spPr>
              <a:xfrm>
                <a:off x="833500" y="2857500"/>
                <a:ext cx="135575" cy="1049150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1966" extrusionOk="0">
                    <a:moveTo>
                      <a:pt x="277" y="0"/>
                    </a:moveTo>
                    <a:cubicBezTo>
                      <a:pt x="29" y="789"/>
                      <a:pt x="0" y="1632"/>
                      <a:pt x="196" y="2434"/>
                    </a:cubicBezTo>
                    <a:lnTo>
                      <a:pt x="4500" y="20125"/>
                    </a:lnTo>
                    <a:cubicBezTo>
                      <a:pt x="4804" y="21375"/>
                      <a:pt x="4868" y="22672"/>
                      <a:pt x="4688" y="23945"/>
                    </a:cubicBezTo>
                    <a:lnTo>
                      <a:pt x="2733" y="37718"/>
                    </a:lnTo>
                    <a:cubicBezTo>
                      <a:pt x="2531" y="39132"/>
                      <a:pt x="2585" y="40570"/>
                      <a:pt x="2891" y="41965"/>
                    </a:cubicBezTo>
                    <a:lnTo>
                      <a:pt x="5262" y="23861"/>
                    </a:lnTo>
                    <a:cubicBezTo>
                      <a:pt x="5422" y="22643"/>
                      <a:pt x="5358" y="21404"/>
                      <a:pt x="5074" y="20207"/>
                    </a:cubicBez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11;p41">
                <a:extLst>
                  <a:ext uri="{FF2B5EF4-FFF2-40B4-BE49-F238E27FC236}">
                    <a16:creationId xmlns:a16="http://schemas.microsoft.com/office/drawing/2014/main" id="{44DA4BA2-A769-AD55-D8EE-2F67C2A092C6}"/>
                  </a:ext>
                </a:extLst>
              </p:cNvPr>
              <p:cNvSpPr/>
              <p:nvPr/>
            </p:nvSpPr>
            <p:spPr>
              <a:xfrm>
                <a:off x="714850" y="4006125"/>
                <a:ext cx="32050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12820" h="4042" extrusionOk="0">
                    <a:moveTo>
                      <a:pt x="843" y="1"/>
                    </a:moveTo>
                    <a:lnTo>
                      <a:pt x="0" y="4041"/>
                    </a:lnTo>
                    <a:lnTo>
                      <a:pt x="12819" y="4041"/>
                    </a:lnTo>
                    <a:cubicBezTo>
                      <a:pt x="12360" y="3365"/>
                      <a:pt x="11713" y="2822"/>
                      <a:pt x="10940" y="2499"/>
                    </a:cubicBezTo>
                    <a:lnTo>
                      <a:pt x="10601" y="2357"/>
                    </a:lnTo>
                    <a:cubicBezTo>
                      <a:pt x="10071" y="2135"/>
                      <a:pt x="9591" y="1809"/>
                      <a:pt x="9192" y="1396"/>
                    </a:cubicBezTo>
                    <a:lnTo>
                      <a:pt x="78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12;p41">
                <a:extLst>
                  <a:ext uri="{FF2B5EF4-FFF2-40B4-BE49-F238E27FC236}">
                    <a16:creationId xmlns:a16="http://schemas.microsoft.com/office/drawing/2014/main" id="{600A2208-E29F-C10F-B7A4-F33047AAC00C}"/>
                  </a:ext>
                </a:extLst>
              </p:cNvPr>
              <p:cNvSpPr/>
              <p:nvPr/>
            </p:nvSpPr>
            <p:spPr>
              <a:xfrm>
                <a:off x="707275" y="4107100"/>
                <a:ext cx="3437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3749" h="1449" extrusionOk="0">
                    <a:moveTo>
                      <a:pt x="303" y="1"/>
                    </a:moveTo>
                    <a:lnTo>
                      <a:pt x="1" y="1448"/>
                    </a:lnTo>
                    <a:lnTo>
                      <a:pt x="13748" y="1448"/>
                    </a:lnTo>
                    <a:cubicBezTo>
                      <a:pt x="13630" y="923"/>
                      <a:pt x="13415" y="435"/>
                      <a:pt x="13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13;p41">
                <a:extLst>
                  <a:ext uri="{FF2B5EF4-FFF2-40B4-BE49-F238E27FC236}">
                    <a16:creationId xmlns:a16="http://schemas.microsoft.com/office/drawing/2014/main" id="{D41BAF02-DB6E-5893-4BE3-2548DC7ACA41}"/>
                  </a:ext>
                </a:extLst>
              </p:cNvPr>
              <p:cNvSpPr/>
              <p:nvPr/>
            </p:nvSpPr>
            <p:spPr>
              <a:xfrm>
                <a:off x="263100" y="4006125"/>
                <a:ext cx="32052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12821" h="4042" extrusionOk="0">
                    <a:moveTo>
                      <a:pt x="844" y="1"/>
                    </a:moveTo>
                    <a:lnTo>
                      <a:pt x="1" y="4041"/>
                    </a:lnTo>
                    <a:lnTo>
                      <a:pt x="12820" y="4041"/>
                    </a:lnTo>
                    <a:cubicBezTo>
                      <a:pt x="12363" y="3365"/>
                      <a:pt x="11714" y="2822"/>
                      <a:pt x="10941" y="2499"/>
                    </a:cubicBezTo>
                    <a:lnTo>
                      <a:pt x="10601" y="2357"/>
                    </a:lnTo>
                    <a:cubicBezTo>
                      <a:pt x="10072" y="2135"/>
                      <a:pt x="9592" y="1809"/>
                      <a:pt x="9193" y="1396"/>
                    </a:cubicBezTo>
                    <a:lnTo>
                      <a:pt x="78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14;p41">
                <a:extLst>
                  <a:ext uri="{FF2B5EF4-FFF2-40B4-BE49-F238E27FC236}">
                    <a16:creationId xmlns:a16="http://schemas.microsoft.com/office/drawing/2014/main" id="{2302C3C2-C0A1-B27B-B6CB-A192BC79DB23}"/>
                  </a:ext>
                </a:extLst>
              </p:cNvPr>
              <p:cNvSpPr/>
              <p:nvPr/>
            </p:nvSpPr>
            <p:spPr>
              <a:xfrm>
                <a:off x="255550" y="4107100"/>
                <a:ext cx="3437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3749" h="1449" extrusionOk="0">
                    <a:moveTo>
                      <a:pt x="303" y="1"/>
                    </a:moveTo>
                    <a:lnTo>
                      <a:pt x="1" y="1448"/>
                    </a:lnTo>
                    <a:lnTo>
                      <a:pt x="13748" y="1448"/>
                    </a:lnTo>
                    <a:cubicBezTo>
                      <a:pt x="13630" y="923"/>
                      <a:pt x="13415" y="435"/>
                      <a:pt x="13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15;p41">
                <a:extLst>
                  <a:ext uri="{FF2B5EF4-FFF2-40B4-BE49-F238E27FC236}">
                    <a16:creationId xmlns:a16="http://schemas.microsoft.com/office/drawing/2014/main" id="{39D574C6-8656-3875-FFD5-98B47F9AC7D8}"/>
                  </a:ext>
                </a:extLst>
              </p:cNvPr>
              <p:cNvSpPr/>
              <p:nvPr/>
            </p:nvSpPr>
            <p:spPr>
              <a:xfrm>
                <a:off x="809225" y="1920875"/>
                <a:ext cx="308425" cy="316825"/>
              </a:xfrm>
              <a:custGeom>
                <a:avLst/>
                <a:gdLst/>
                <a:ahLst/>
                <a:cxnLst/>
                <a:rect l="l" t="t" r="r" b="b"/>
                <a:pathLst>
                  <a:path w="12337" h="12673" extrusionOk="0">
                    <a:moveTo>
                      <a:pt x="6374" y="0"/>
                    </a:moveTo>
                    <a:cubicBezTo>
                      <a:pt x="3901" y="0"/>
                      <a:pt x="1666" y="1701"/>
                      <a:pt x="1089" y="4214"/>
                    </a:cubicBezTo>
                    <a:lnTo>
                      <a:pt x="671" y="6030"/>
                    </a:lnTo>
                    <a:cubicBezTo>
                      <a:pt x="0" y="8951"/>
                      <a:pt x="1824" y="11863"/>
                      <a:pt x="4746" y="12534"/>
                    </a:cubicBezTo>
                    <a:cubicBezTo>
                      <a:pt x="5155" y="12628"/>
                      <a:pt x="5563" y="12673"/>
                      <a:pt x="5965" y="12673"/>
                    </a:cubicBezTo>
                    <a:cubicBezTo>
                      <a:pt x="8438" y="12673"/>
                      <a:pt x="10673" y="10972"/>
                      <a:pt x="11250" y="8460"/>
                    </a:cubicBezTo>
                    <a:lnTo>
                      <a:pt x="11666" y="6643"/>
                    </a:lnTo>
                    <a:cubicBezTo>
                      <a:pt x="12337" y="3722"/>
                      <a:pt x="10513" y="811"/>
                      <a:pt x="7593" y="139"/>
                    </a:cubicBezTo>
                    <a:cubicBezTo>
                      <a:pt x="7184" y="45"/>
                      <a:pt x="6776" y="0"/>
                      <a:pt x="6374" y="0"/>
                    </a:cubicBezTo>
                    <a:close/>
                  </a:path>
                </a:pathLst>
              </a:custGeom>
              <a:solidFill>
                <a:srgbClr val="F2C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16;p41">
                <a:extLst>
                  <a:ext uri="{FF2B5EF4-FFF2-40B4-BE49-F238E27FC236}">
                    <a16:creationId xmlns:a16="http://schemas.microsoft.com/office/drawing/2014/main" id="{A2701525-C442-D871-A414-E6E2B4040927}"/>
                  </a:ext>
                </a:extLst>
              </p:cNvPr>
              <p:cNvSpPr/>
              <p:nvPr/>
            </p:nvSpPr>
            <p:spPr>
              <a:xfrm>
                <a:off x="1017825" y="2087175"/>
                <a:ext cx="889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559" extrusionOk="0">
                    <a:moveTo>
                      <a:pt x="1780" y="0"/>
                    </a:moveTo>
                    <a:cubicBezTo>
                      <a:pt x="797" y="0"/>
                      <a:pt x="1" y="797"/>
                      <a:pt x="1" y="1779"/>
                    </a:cubicBezTo>
                    <a:cubicBezTo>
                      <a:pt x="1" y="2762"/>
                      <a:pt x="797" y="3558"/>
                      <a:pt x="1780" y="3558"/>
                    </a:cubicBezTo>
                    <a:cubicBezTo>
                      <a:pt x="2760" y="3558"/>
                      <a:pt x="3557" y="2762"/>
                      <a:pt x="3557" y="1779"/>
                    </a:cubicBezTo>
                    <a:cubicBezTo>
                      <a:pt x="3557" y="797"/>
                      <a:pt x="2760" y="0"/>
                      <a:pt x="1780" y="0"/>
                    </a:cubicBezTo>
                    <a:close/>
                  </a:path>
                </a:pathLst>
              </a:custGeom>
              <a:solidFill>
                <a:srgbClr val="F2C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17;p41">
                <a:extLst>
                  <a:ext uri="{FF2B5EF4-FFF2-40B4-BE49-F238E27FC236}">
                    <a16:creationId xmlns:a16="http://schemas.microsoft.com/office/drawing/2014/main" id="{0A97EFB6-E560-5D12-FEA1-6913BDB08FEC}"/>
                  </a:ext>
                </a:extLst>
              </p:cNvPr>
              <p:cNvSpPr/>
              <p:nvPr/>
            </p:nvSpPr>
            <p:spPr>
              <a:xfrm>
                <a:off x="746725" y="1837350"/>
                <a:ext cx="453825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8153" h="14046" extrusionOk="0">
                    <a:moveTo>
                      <a:pt x="10340" y="1"/>
                    </a:moveTo>
                    <a:cubicBezTo>
                      <a:pt x="10008" y="1"/>
                      <a:pt x="9667" y="84"/>
                      <a:pt x="9374" y="236"/>
                    </a:cubicBezTo>
                    <a:cubicBezTo>
                      <a:pt x="8686" y="592"/>
                      <a:pt x="8099" y="1164"/>
                      <a:pt x="7634" y="1784"/>
                    </a:cubicBezTo>
                    <a:cubicBezTo>
                      <a:pt x="7090" y="1589"/>
                      <a:pt x="6517" y="1496"/>
                      <a:pt x="5942" y="1496"/>
                    </a:cubicBezTo>
                    <a:cubicBezTo>
                      <a:pt x="4536" y="1496"/>
                      <a:pt x="3119" y="2053"/>
                      <a:pt x="2095" y="3028"/>
                    </a:cubicBezTo>
                    <a:cubicBezTo>
                      <a:pt x="651" y="4404"/>
                      <a:pt x="0" y="6521"/>
                      <a:pt x="287" y="8491"/>
                    </a:cubicBezTo>
                    <a:cubicBezTo>
                      <a:pt x="574" y="10464"/>
                      <a:pt x="1750" y="12263"/>
                      <a:pt x="3365" y="13433"/>
                    </a:cubicBezTo>
                    <a:cubicBezTo>
                      <a:pt x="4098" y="13965"/>
                      <a:pt x="5193" y="14045"/>
                      <a:pt x="6173" y="14045"/>
                    </a:cubicBezTo>
                    <a:cubicBezTo>
                      <a:pt x="6386" y="14045"/>
                      <a:pt x="6593" y="14041"/>
                      <a:pt x="6791" y="14038"/>
                    </a:cubicBezTo>
                    <a:cubicBezTo>
                      <a:pt x="7893" y="14016"/>
                      <a:pt x="9031" y="13693"/>
                      <a:pt x="9829" y="12929"/>
                    </a:cubicBezTo>
                    <a:cubicBezTo>
                      <a:pt x="10568" y="12222"/>
                      <a:pt x="11019" y="11204"/>
                      <a:pt x="11360" y="10239"/>
                    </a:cubicBezTo>
                    <a:cubicBezTo>
                      <a:pt x="11772" y="10349"/>
                      <a:pt x="12197" y="10401"/>
                      <a:pt x="12623" y="10401"/>
                    </a:cubicBezTo>
                    <a:cubicBezTo>
                      <a:pt x="14097" y="10401"/>
                      <a:pt x="15577" y="9767"/>
                      <a:pt x="16548" y="8652"/>
                    </a:cubicBezTo>
                    <a:cubicBezTo>
                      <a:pt x="17802" y="7216"/>
                      <a:pt x="18153" y="5055"/>
                      <a:pt x="17420" y="3298"/>
                    </a:cubicBezTo>
                    <a:cubicBezTo>
                      <a:pt x="17022" y="2342"/>
                      <a:pt x="16141" y="1447"/>
                      <a:pt x="15147" y="1447"/>
                    </a:cubicBezTo>
                    <a:cubicBezTo>
                      <a:pt x="15039" y="1447"/>
                      <a:pt x="14930" y="1458"/>
                      <a:pt x="14820" y="1480"/>
                    </a:cubicBezTo>
                    <a:cubicBezTo>
                      <a:pt x="14184" y="1608"/>
                      <a:pt x="13549" y="2098"/>
                      <a:pt x="12957" y="2098"/>
                    </a:cubicBezTo>
                    <a:cubicBezTo>
                      <a:pt x="12802" y="2098"/>
                      <a:pt x="12650" y="2064"/>
                      <a:pt x="12502" y="1982"/>
                    </a:cubicBezTo>
                    <a:cubicBezTo>
                      <a:pt x="11973" y="1689"/>
                      <a:pt x="11901" y="955"/>
                      <a:pt x="11512" y="494"/>
                    </a:cubicBezTo>
                    <a:cubicBezTo>
                      <a:pt x="11224" y="153"/>
                      <a:pt x="10789" y="1"/>
                      <a:pt x="10340" y="1"/>
                    </a:cubicBezTo>
                    <a:close/>
                  </a:path>
                </a:pathLst>
              </a:custGeom>
              <a:solidFill>
                <a:srgbClr val="EBA2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18;p41">
                <a:extLst>
                  <a:ext uri="{FF2B5EF4-FFF2-40B4-BE49-F238E27FC236}">
                    <a16:creationId xmlns:a16="http://schemas.microsoft.com/office/drawing/2014/main" id="{B22F6150-107E-BCDC-3FBA-1AC09E4B13BF}"/>
                  </a:ext>
                </a:extLst>
              </p:cNvPr>
              <p:cNvSpPr/>
              <p:nvPr/>
            </p:nvSpPr>
            <p:spPr>
              <a:xfrm>
                <a:off x="1074325" y="2106500"/>
                <a:ext cx="474725" cy="488125"/>
              </a:xfrm>
              <a:custGeom>
                <a:avLst/>
                <a:gdLst/>
                <a:ahLst/>
                <a:cxnLst/>
                <a:rect l="l" t="t" r="r" b="b"/>
                <a:pathLst>
                  <a:path w="18989" h="19525" extrusionOk="0">
                    <a:moveTo>
                      <a:pt x="14444" y="1"/>
                    </a:moveTo>
                    <a:cubicBezTo>
                      <a:pt x="14269" y="1"/>
                      <a:pt x="14104" y="100"/>
                      <a:pt x="14027" y="268"/>
                    </a:cubicBezTo>
                    <a:lnTo>
                      <a:pt x="11909" y="4865"/>
                    </a:lnTo>
                    <a:lnTo>
                      <a:pt x="10849" y="3254"/>
                    </a:lnTo>
                    <a:cubicBezTo>
                      <a:pt x="10570" y="2830"/>
                      <a:pt x="10097" y="2574"/>
                      <a:pt x="9589" y="2574"/>
                    </a:cubicBezTo>
                    <a:lnTo>
                      <a:pt x="10012" y="4471"/>
                    </a:lnTo>
                    <a:cubicBezTo>
                      <a:pt x="10229" y="5444"/>
                      <a:pt x="10669" y="6353"/>
                      <a:pt x="11299" y="7126"/>
                    </a:cubicBezTo>
                    <a:lnTo>
                      <a:pt x="5640" y="13337"/>
                    </a:lnTo>
                    <a:lnTo>
                      <a:pt x="4012" y="11870"/>
                    </a:lnTo>
                    <a:lnTo>
                      <a:pt x="0" y="15486"/>
                    </a:lnTo>
                    <a:lnTo>
                      <a:pt x="3859" y="18862"/>
                    </a:lnTo>
                    <a:cubicBezTo>
                      <a:pt x="4372" y="19311"/>
                      <a:pt x="4999" y="19525"/>
                      <a:pt x="5619" y="19525"/>
                    </a:cubicBezTo>
                    <a:cubicBezTo>
                      <a:pt x="6543" y="19525"/>
                      <a:pt x="7454" y="19050"/>
                      <a:pt x="7956" y="18166"/>
                    </a:cubicBezTo>
                    <a:lnTo>
                      <a:pt x="13659" y="8122"/>
                    </a:lnTo>
                    <a:lnTo>
                      <a:pt x="18791" y="4863"/>
                    </a:lnTo>
                    <a:cubicBezTo>
                      <a:pt x="18928" y="4775"/>
                      <a:pt x="18988" y="4607"/>
                      <a:pt x="18938" y="4452"/>
                    </a:cubicBezTo>
                    <a:cubicBezTo>
                      <a:pt x="18887" y="4301"/>
                      <a:pt x="18748" y="4208"/>
                      <a:pt x="18601" y="4208"/>
                    </a:cubicBezTo>
                    <a:cubicBezTo>
                      <a:pt x="18553" y="4208"/>
                      <a:pt x="18504" y="4218"/>
                      <a:pt x="18457" y="4239"/>
                    </a:cubicBezTo>
                    <a:lnTo>
                      <a:pt x="16552" y="5076"/>
                    </a:lnTo>
                    <a:lnTo>
                      <a:pt x="16552" y="5076"/>
                    </a:lnTo>
                    <a:lnTo>
                      <a:pt x="18727" y="2902"/>
                    </a:lnTo>
                    <a:cubicBezTo>
                      <a:pt x="18895" y="2733"/>
                      <a:pt x="18905" y="2465"/>
                      <a:pt x="18752" y="2285"/>
                    </a:cubicBezTo>
                    <a:cubicBezTo>
                      <a:pt x="18662" y="2180"/>
                      <a:pt x="18534" y="2126"/>
                      <a:pt x="18405" y="2126"/>
                    </a:cubicBezTo>
                    <a:cubicBezTo>
                      <a:pt x="18314" y="2126"/>
                      <a:pt x="18223" y="2153"/>
                      <a:pt x="18145" y="2208"/>
                    </a:cubicBezTo>
                    <a:lnTo>
                      <a:pt x="15738" y="3900"/>
                    </a:lnTo>
                    <a:lnTo>
                      <a:pt x="17124" y="1053"/>
                    </a:lnTo>
                    <a:cubicBezTo>
                      <a:pt x="17242" y="807"/>
                      <a:pt x="17149" y="510"/>
                      <a:pt x="16911" y="376"/>
                    </a:cubicBezTo>
                    <a:cubicBezTo>
                      <a:pt x="16832" y="333"/>
                      <a:pt x="16746" y="312"/>
                      <a:pt x="16661" y="312"/>
                    </a:cubicBezTo>
                    <a:cubicBezTo>
                      <a:pt x="16505" y="312"/>
                      <a:pt x="16352" y="382"/>
                      <a:pt x="16252" y="514"/>
                    </a:cubicBezTo>
                    <a:lnTo>
                      <a:pt x="14291" y="3057"/>
                    </a:lnTo>
                    <a:lnTo>
                      <a:pt x="14890" y="564"/>
                    </a:lnTo>
                    <a:cubicBezTo>
                      <a:pt x="14944" y="336"/>
                      <a:pt x="14816" y="103"/>
                      <a:pt x="14593" y="26"/>
                    </a:cubicBezTo>
                    <a:cubicBezTo>
                      <a:pt x="14544" y="9"/>
                      <a:pt x="14493" y="1"/>
                      <a:pt x="14444" y="1"/>
                    </a:cubicBezTo>
                    <a:close/>
                  </a:path>
                </a:pathLst>
              </a:custGeom>
              <a:solidFill>
                <a:srgbClr val="F2C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19;p41">
                <a:extLst>
                  <a:ext uri="{FF2B5EF4-FFF2-40B4-BE49-F238E27FC236}">
                    <a16:creationId xmlns:a16="http://schemas.microsoft.com/office/drawing/2014/main" id="{FC8FED5C-BA45-11CD-A35F-41B83F2CCE04}"/>
                  </a:ext>
                </a:extLst>
              </p:cNvPr>
              <p:cNvSpPr/>
              <p:nvPr/>
            </p:nvSpPr>
            <p:spPr>
              <a:xfrm>
                <a:off x="263600" y="2139375"/>
                <a:ext cx="924600" cy="708600"/>
              </a:xfrm>
              <a:custGeom>
                <a:avLst/>
                <a:gdLst/>
                <a:ahLst/>
                <a:cxnLst/>
                <a:rect l="l" t="t" r="r" b="b"/>
                <a:pathLst>
                  <a:path w="36984" h="28344" extrusionOk="0">
                    <a:moveTo>
                      <a:pt x="16029" y="1"/>
                    </a:moveTo>
                    <a:cubicBezTo>
                      <a:pt x="13512" y="1"/>
                      <a:pt x="11141" y="1266"/>
                      <a:pt x="9744" y="3395"/>
                    </a:cubicBezTo>
                    <a:lnTo>
                      <a:pt x="7992" y="6063"/>
                    </a:lnTo>
                    <a:cubicBezTo>
                      <a:pt x="5345" y="10094"/>
                      <a:pt x="3316" y="14497"/>
                      <a:pt x="1971" y="19127"/>
                    </a:cubicBezTo>
                    <a:lnTo>
                      <a:pt x="0" y="25911"/>
                    </a:lnTo>
                    <a:lnTo>
                      <a:pt x="1045" y="26427"/>
                    </a:lnTo>
                    <a:cubicBezTo>
                      <a:pt x="3617" y="27696"/>
                      <a:pt x="6432" y="28344"/>
                      <a:pt x="9265" y="28344"/>
                    </a:cubicBezTo>
                    <a:cubicBezTo>
                      <a:pt x="10615" y="28344"/>
                      <a:pt x="11969" y="28197"/>
                      <a:pt x="13304" y="27899"/>
                    </a:cubicBezTo>
                    <a:cubicBezTo>
                      <a:pt x="14632" y="27605"/>
                      <a:pt x="15985" y="27456"/>
                      <a:pt x="17341" y="27456"/>
                    </a:cubicBezTo>
                    <a:cubicBezTo>
                      <a:pt x="17919" y="27456"/>
                      <a:pt x="18498" y="27483"/>
                      <a:pt x="19075" y="27537"/>
                    </a:cubicBezTo>
                    <a:lnTo>
                      <a:pt x="23719" y="27971"/>
                    </a:lnTo>
                    <a:lnTo>
                      <a:pt x="23922" y="26549"/>
                    </a:lnTo>
                    <a:cubicBezTo>
                      <a:pt x="24374" y="23400"/>
                      <a:pt x="25160" y="20307"/>
                      <a:pt x="26269" y="17324"/>
                    </a:cubicBezTo>
                    <a:lnTo>
                      <a:pt x="28782" y="10555"/>
                    </a:lnTo>
                    <a:lnTo>
                      <a:pt x="32340" y="15278"/>
                    </a:lnTo>
                    <a:cubicBezTo>
                      <a:pt x="34786" y="14658"/>
                      <a:pt x="36615" y="12625"/>
                      <a:pt x="36976" y="10129"/>
                    </a:cubicBezTo>
                    <a:lnTo>
                      <a:pt x="36984" y="10073"/>
                    </a:lnTo>
                    <a:lnTo>
                      <a:pt x="32904" y="4373"/>
                    </a:lnTo>
                    <a:cubicBezTo>
                      <a:pt x="31513" y="2428"/>
                      <a:pt x="29342" y="1183"/>
                      <a:pt x="26961" y="966"/>
                    </a:cubicBezTo>
                    <a:lnTo>
                      <a:pt x="16717" y="32"/>
                    </a:lnTo>
                    <a:cubicBezTo>
                      <a:pt x="16487" y="11"/>
                      <a:pt x="16257" y="1"/>
                      <a:pt x="160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2320;p41">
                <a:extLst>
                  <a:ext uri="{FF2B5EF4-FFF2-40B4-BE49-F238E27FC236}">
                    <a16:creationId xmlns:a16="http://schemas.microsoft.com/office/drawing/2014/main" id="{160C84F7-8B78-6C70-16B4-32B48EC9CFFE}"/>
                  </a:ext>
                </a:extLst>
              </p:cNvPr>
              <p:cNvSpPr/>
              <p:nvPr/>
            </p:nvSpPr>
            <p:spPr>
              <a:xfrm>
                <a:off x="983150" y="2403250"/>
                <a:ext cx="88975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4723" extrusionOk="0">
                    <a:moveTo>
                      <a:pt x="0" y="0"/>
                    </a:moveTo>
                    <a:lnTo>
                      <a:pt x="3558" y="4723"/>
                    </a:lnTo>
                    <a:cubicBezTo>
                      <a:pt x="3444" y="3058"/>
                      <a:pt x="2533" y="1552"/>
                      <a:pt x="1111" y="6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346F">
                  <a:alpha val="23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321;p41">
                <a:extLst>
                  <a:ext uri="{FF2B5EF4-FFF2-40B4-BE49-F238E27FC236}">
                    <a16:creationId xmlns:a16="http://schemas.microsoft.com/office/drawing/2014/main" id="{5484947B-D9A6-2D19-7418-D7581968C91A}"/>
                  </a:ext>
                </a:extLst>
              </p:cNvPr>
              <p:cNvSpPr/>
              <p:nvPr/>
            </p:nvSpPr>
            <p:spPr>
              <a:xfrm>
                <a:off x="2256800" y="1959075"/>
                <a:ext cx="308475" cy="316850"/>
              </a:xfrm>
              <a:custGeom>
                <a:avLst/>
                <a:gdLst/>
                <a:ahLst/>
                <a:cxnLst/>
                <a:rect l="l" t="t" r="r" b="b"/>
                <a:pathLst>
                  <a:path w="12339" h="12674" extrusionOk="0">
                    <a:moveTo>
                      <a:pt x="5967" y="1"/>
                    </a:moveTo>
                    <a:cubicBezTo>
                      <a:pt x="5564" y="1"/>
                      <a:pt x="5155" y="46"/>
                      <a:pt x="4746" y="140"/>
                    </a:cubicBezTo>
                    <a:cubicBezTo>
                      <a:pt x="1826" y="810"/>
                      <a:pt x="0" y="3721"/>
                      <a:pt x="673" y="6644"/>
                    </a:cubicBezTo>
                    <a:lnTo>
                      <a:pt x="1089" y="8459"/>
                    </a:lnTo>
                    <a:cubicBezTo>
                      <a:pt x="1666" y="10972"/>
                      <a:pt x="3902" y="12674"/>
                      <a:pt x="6375" y="12674"/>
                    </a:cubicBezTo>
                    <a:cubicBezTo>
                      <a:pt x="6777" y="12674"/>
                      <a:pt x="7185" y="12629"/>
                      <a:pt x="7593" y="12535"/>
                    </a:cubicBezTo>
                    <a:cubicBezTo>
                      <a:pt x="10515" y="11862"/>
                      <a:pt x="12339" y="8952"/>
                      <a:pt x="11668" y="6029"/>
                    </a:cubicBezTo>
                    <a:lnTo>
                      <a:pt x="11250" y="4213"/>
                    </a:lnTo>
                    <a:cubicBezTo>
                      <a:pt x="10673" y="1702"/>
                      <a:pt x="8439" y="1"/>
                      <a:pt x="5967" y="1"/>
                    </a:cubicBezTo>
                    <a:close/>
                  </a:path>
                </a:pathLst>
              </a:custGeom>
              <a:solidFill>
                <a:srgbClr val="F2C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322;p41">
                <a:extLst>
                  <a:ext uri="{FF2B5EF4-FFF2-40B4-BE49-F238E27FC236}">
                    <a16:creationId xmlns:a16="http://schemas.microsoft.com/office/drawing/2014/main" id="{6B7BF901-7D25-7988-1229-C75E6E64ECBC}"/>
                  </a:ext>
                </a:extLst>
              </p:cNvPr>
              <p:cNvSpPr/>
              <p:nvPr/>
            </p:nvSpPr>
            <p:spPr>
              <a:xfrm>
                <a:off x="2220275" y="1934075"/>
                <a:ext cx="416275" cy="338325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13533" extrusionOk="0">
                    <a:moveTo>
                      <a:pt x="11100" y="1"/>
                    </a:moveTo>
                    <a:cubicBezTo>
                      <a:pt x="10287" y="1"/>
                      <a:pt x="9475" y="232"/>
                      <a:pt x="8852" y="694"/>
                    </a:cubicBezTo>
                    <a:cubicBezTo>
                      <a:pt x="7891" y="262"/>
                      <a:pt x="6838" y="14"/>
                      <a:pt x="5785" y="14"/>
                    </a:cubicBezTo>
                    <a:cubicBezTo>
                      <a:pt x="5455" y="14"/>
                      <a:pt x="5124" y="39"/>
                      <a:pt x="4796" y="90"/>
                    </a:cubicBezTo>
                    <a:cubicBezTo>
                      <a:pt x="3426" y="301"/>
                      <a:pt x="2118" y="995"/>
                      <a:pt x="1254" y="2078"/>
                    </a:cubicBezTo>
                    <a:cubicBezTo>
                      <a:pt x="388" y="3161"/>
                      <a:pt x="0" y="4638"/>
                      <a:pt x="324" y="5985"/>
                    </a:cubicBezTo>
                    <a:cubicBezTo>
                      <a:pt x="647" y="7334"/>
                      <a:pt x="1709" y="8502"/>
                      <a:pt x="3050" y="8859"/>
                    </a:cubicBezTo>
                    <a:cubicBezTo>
                      <a:pt x="2979" y="9671"/>
                      <a:pt x="3221" y="10645"/>
                      <a:pt x="3845" y="11171"/>
                    </a:cubicBezTo>
                    <a:cubicBezTo>
                      <a:pt x="4304" y="11560"/>
                      <a:pt x="4906" y="11771"/>
                      <a:pt x="5507" y="11771"/>
                    </a:cubicBezTo>
                    <a:cubicBezTo>
                      <a:pt x="5719" y="11771"/>
                      <a:pt x="5932" y="11744"/>
                      <a:pt x="6137" y="11690"/>
                    </a:cubicBezTo>
                    <a:cubicBezTo>
                      <a:pt x="7417" y="12847"/>
                      <a:pt x="9093" y="13533"/>
                      <a:pt x="10761" y="13533"/>
                    </a:cubicBezTo>
                    <a:cubicBezTo>
                      <a:pt x="11598" y="13533"/>
                      <a:pt x="12433" y="13360"/>
                      <a:pt x="13215" y="12986"/>
                    </a:cubicBezTo>
                    <a:cubicBezTo>
                      <a:pt x="13719" y="12746"/>
                      <a:pt x="14201" y="12430"/>
                      <a:pt x="14529" y="11983"/>
                    </a:cubicBezTo>
                    <a:cubicBezTo>
                      <a:pt x="14858" y="11533"/>
                      <a:pt x="15015" y="10930"/>
                      <a:pt x="14831" y="10403"/>
                    </a:cubicBezTo>
                    <a:lnTo>
                      <a:pt x="14829" y="10403"/>
                    </a:lnTo>
                    <a:cubicBezTo>
                      <a:pt x="15794" y="9831"/>
                      <a:pt x="16651" y="8533"/>
                      <a:pt x="16554" y="7415"/>
                    </a:cubicBezTo>
                    <a:cubicBezTo>
                      <a:pt x="16455" y="6299"/>
                      <a:pt x="15626" y="5343"/>
                      <a:pt x="14575" y="4948"/>
                    </a:cubicBezTo>
                    <a:cubicBezTo>
                      <a:pt x="15147" y="3487"/>
                      <a:pt x="14641" y="1677"/>
                      <a:pt x="13393" y="723"/>
                    </a:cubicBezTo>
                    <a:cubicBezTo>
                      <a:pt x="12763" y="242"/>
                      <a:pt x="11931" y="1"/>
                      <a:pt x="11100" y="1"/>
                    </a:cubicBezTo>
                    <a:close/>
                  </a:path>
                </a:pathLst>
              </a:custGeom>
              <a:solidFill>
                <a:srgbClr val="422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323;p41">
                <a:extLst>
                  <a:ext uri="{FF2B5EF4-FFF2-40B4-BE49-F238E27FC236}">
                    <a16:creationId xmlns:a16="http://schemas.microsoft.com/office/drawing/2014/main" id="{7B0D475C-BA5C-93F2-8BD8-EFCD0A4BA6AB}"/>
                  </a:ext>
                </a:extLst>
              </p:cNvPr>
              <p:cNvSpPr/>
              <p:nvPr/>
            </p:nvSpPr>
            <p:spPr>
              <a:xfrm>
                <a:off x="2170225" y="2906425"/>
                <a:ext cx="698825" cy="1112825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44513" extrusionOk="0">
                    <a:moveTo>
                      <a:pt x="27526" y="0"/>
                    </a:moveTo>
                    <a:lnTo>
                      <a:pt x="7469" y="3549"/>
                    </a:lnTo>
                    <a:lnTo>
                      <a:pt x="1089" y="18802"/>
                    </a:lnTo>
                    <a:cubicBezTo>
                      <a:pt x="347" y="20581"/>
                      <a:pt x="0" y="22499"/>
                      <a:pt x="72" y="24424"/>
                    </a:cubicBezTo>
                    <a:lnTo>
                      <a:pt x="835" y="44512"/>
                    </a:lnTo>
                    <a:lnTo>
                      <a:pt x="8564" y="44512"/>
                    </a:lnTo>
                    <a:lnTo>
                      <a:pt x="8564" y="24034"/>
                    </a:lnTo>
                    <a:lnTo>
                      <a:pt x="16277" y="12285"/>
                    </a:lnTo>
                    <a:lnTo>
                      <a:pt x="14318" y="21226"/>
                    </a:lnTo>
                    <a:cubicBezTo>
                      <a:pt x="14006" y="22656"/>
                      <a:pt x="13930" y="24127"/>
                      <a:pt x="14099" y="25581"/>
                    </a:cubicBezTo>
                    <a:lnTo>
                      <a:pt x="16277" y="44512"/>
                    </a:lnTo>
                    <a:lnTo>
                      <a:pt x="23829" y="44512"/>
                    </a:lnTo>
                    <a:lnTo>
                      <a:pt x="22784" y="24645"/>
                    </a:lnTo>
                    <a:lnTo>
                      <a:pt x="26800" y="10087"/>
                    </a:lnTo>
                    <a:cubicBezTo>
                      <a:pt x="27705" y="6804"/>
                      <a:pt x="27953" y="3378"/>
                      <a:pt x="27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324;p41">
                <a:extLst>
                  <a:ext uri="{FF2B5EF4-FFF2-40B4-BE49-F238E27FC236}">
                    <a16:creationId xmlns:a16="http://schemas.microsoft.com/office/drawing/2014/main" id="{F877D07E-B5A6-4991-38F1-4F5AA8CA6257}"/>
                  </a:ext>
                </a:extLst>
              </p:cNvPr>
              <p:cNvSpPr/>
              <p:nvPr/>
            </p:nvSpPr>
            <p:spPr>
              <a:xfrm>
                <a:off x="2208875" y="3060375"/>
                <a:ext cx="158800" cy="925675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7027" extrusionOk="0">
                    <a:moveTo>
                      <a:pt x="5874" y="1"/>
                    </a:moveTo>
                    <a:lnTo>
                      <a:pt x="906" y="12650"/>
                    </a:lnTo>
                    <a:cubicBezTo>
                      <a:pt x="286" y="14227"/>
                      <a:pt x="1" y="15886"/>
                      <a:pt x="61" y="17580"/>
                    </a:cubicBezTo>
                    <a:lnTo>
                      <a:pt x="737" y="36794"/>
                    </a:lnTo>
                    <a:cubicBezTo>
                      <a:pt x="741" y="36924"/>
                      <a:pt x="848" y="37027"/>
                      <a:pt x="977" y="37027"/>
                    </a:cubicBezTo>
                    <a:lnTo>
                      <a:pt x="987" y="37027"/>
                    </a:lnTo>
                    <a:cubicBezTo>
                      <a:pt x="1119" y="37023"/>
                      <a:pt x="1223" y="36910"/>
                      <a:pt x="1220" y="36777"/>
                    </a:cubicBezTo>
                    <a:lnTo>
                      <a:pt x="543" y="17564"/>
                    </a:lnTo>
                    <a:cubicBezTo>
                      <a:pt x="487" y="15936"/>
                      <a:pt x="758" y="14342"/>
                      <a:pt x="1355" y="12826"/>
                    </a:cubicBezTo>
                    <a:lnTo>
                      <a:pt x="6351" y="104"/>
                    </a:lnTo>
                    <a:cubicBezTo>
                      <a:pt x="6192" y="71"/>
                      <a:pt x="6033" y="36"/>
                      <a:pt x="58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325;p41">
                <a:extLst>
                  <a:ext uri="{FF2B5EF4-FFF2-40B4-BE49-F238E27FC236}">
                    <a16:creationId xmlns:a16="http://schemas.microsoft.com/office/drawing/2014/main" id="{E6B70135-A2B5-12DE-F8FB-17F39FE7C4E9}"/>
                  </a:ext>
                </a:extLst>
              </p:cNvPr>
              <p:cNvSpPr/>
              <p:nvPr/>
            </p:nvSpPr>
            <p:spPr>
              <a:xfrm>
                <a:off x="2551700" y="3223750"/>
                <a:ext cx="65125" cy="762300"/>
              </a:xfrm>
              <a:custGeom>
                <a:avLst/>
                <a:gdLst/>
                <a:ahLst/>
                <a:cxnLst/>
                <a:rect l="l" t="t" r="r" b="b"/>
                <a:pathLst>
                  <a:path w="2605" h="30492" extrusionOk="0">
                    <a:moveTo>
                      <a:pt x="2605" y="1"/>
                    </a:moveTo>
                    <a:lnTo>
                      <a:pt x="1560" y="2516"/>
                    </a:lnTo>
                    <a:lnTo>
                      <a:pt x="477" y="7450"/>
                    </a:lnTo>
                    <a:cubicBezTo>
                      <a:pt x="97" y="9182"/>
                      <a:pt x="0" y="10956"/>
                      <a:pt x="190" y="12719"/>
                    </a:cubicBezTo>
                    <a:lnTo>
                      <a:pt x="2080" y="30277"/>
                    </a:lnTo>
                    <a:cubicBezTo>
                      <a:pt x="2093" y="30401"/>
                      <a:pt x="2198" y="30492"/>
                      <a:pt x="2320" y="30492"/>
                    </a:cubicBezTo>
                    <a:cubicBezTo>
                      <a:pt x="2328" y="30492"/>
                      <a:pt x="2336" y="30492"/>
                      <a:pt x="2345" y="30490"/>
                    </a:cubicBezTo>
                    <a:cubicBezTo>
                      <a:pt x="2477" y="30476"/>
                      <a:pt x="2574" y="30358"/>
                      <a:pt x="2558" y="30224"/>
                    </a:cubicBezTo>
                    <a:lnTo>
                      <a:pt x="671" y="12667"/>
                    </a:lnTo>
                    <a:cubicBezTo>
                      <a:pt x="487" y="10956"/>
                      <a:pt x="580" y="9235"/>
                      <a:pt x="948" y="7553"/>
                    </a:cubicBezTo>
                    <a:lnTo>
                      <a:pt x="260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326;p41">
                <a:extLst>
                  <a:ext uri="{FF2B5EF4-FFF2-40B4-BE49-F238E27FC236}">
                    <a16:creationId xmlns:a16="http://schemas.microsoft.com/office/drawing/2014/main" id="{B81C3348-EFC9-CC33-0866-CAA0AE8ADE0D}"/>
                  </a:ext>
                </a:extLst>
              </p:cNvPr>
              <p:cNvSpPr/>
              <p:nvPr/>
            </p:nvSpPr>
            <p:spPr>
              <a:xfrm>
                <a:off x="2079050" y="4026975"/>
                <a:ext cx="2944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4654" extrusionOk="0">
                    <a:moveTo>
                      <a:pt x="5004" y="0"/>
                    </a:moveTo>
                    <a:cubicBezTo>
                      <a:pt x="4891" y="878"/>
                      <a:pt x="4312" y="1636"/>
                      <a:pt x="3471" y="1965"/>
                    </a:cubicBezTo>
                    <a:lnTo>
                      <a:pt x="2000" y="2541"/>
                    </a:lnTo>
                    <a:cubicBezTo>
                      <a:pt x="1052" y="2911"/>
                      <a:pt x="318" y="3686"/>
                      <a:pt x="0" y="4653"/>
                    </a:cubicBezTo>
                    <a:lnTo>
                      <a:pt x="11779" y="4653"/>
                    </a:lnTo>
                    <a:lnTo>
                      <a:pt x="10845" y="1450"/>
                    </a:lnTo>
                    <a:cubicBezTo>
                      <a:pt x="10823" y="1381"/>
                      <a:pt x="10808" y="1311"/>
                      <a:pt x="10791" y="1242"/>
                    </a:cubicBezTo>
                    <a:lnTo>
                      <a:pt x="10791" y="1242"/>
                    </a:lnTo>
                    <a:lnTo>
                      <a:pt x="10792" y="1242"/>
                    </a:lnTo>
                    <a:lnTo>
                      <a:pt x="10792" y="1242"/>
                    </a:lnTo>
                    <a:lnTo>
                      <a:pt x="10790" y="1240"/>
                    </a:lnTo>
                    <a:lnTo>
                      <a:pt x="10790" y="1240"/>
                    </a:lnTo>
                    <a:cubicBezTo>
                      <a:pt x="10791" y="1241"/>
                      <a:pt x="10791" y="1242"/>
                      <a:pt x="10791" y="1242"/>
                    </a:cubicBezTo>
                    <a:lnTo>
                      <a:pt x="10791" y="1242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327;p41">
                <a:extLst>
                  <a:ext uri="{FF2B5EF4-FFF2-40B4-BE49-F238E27FC236}">
                    <a16:creationId xmlns:a16="http://schemas.microsoft.com/office/drawing/2014/main" id="{B4D4AA8E-B810-DB61-6B50-C25A51856D6E}"/>
                  </a:ext>
                </a:extLst>
              </p:cNvPr>
              <p:cNvSpPr/>
              <p:nvPr/>
            </p:nvSpPr>
            <p:spPr>
              <a:xfrm>
                <a:off x="2604125" y="4019225"/>
                <a:ext cx="1446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553" extrusionOk="0">
                    <a:moveTo>
                      <a:pt x="22" y="0"/>
                    </a:moveTo>
                    <a:cubicBezTo>
                      <a:pt x="22" y="105"/>
                      <a:pt x="14" y="207"/>
                      <a:pt x="0" y="310"/>
                    </a:cubicBezTo>
                    <a:lnTo>
                      <a:pt x="5787" y="1552"/>
                    </a:lnTo>
                    <a:cubicBezTo>
                      <a:pt x="5698" y="1182"/>
                      <a:pt x="5649" y="802"/>
                      <a:pt x="5649" y="423"/>
                    </a:cubicBezTo>
                    <a:lnTo>
                      <a:pt x="56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328;p41">
                <a:extLst>
                  <a:ext uri="{FF2B5EF4-FFF2-40B4-BE49-F238E27FC236}">
                    <a16:creationId xmlns:a16="http://schemas.microsoft.com/office/drawing/2014/main" id="{BDC5CD63-A29E-E04A-739D-8AF52B59588C}"/>
                  </a:ext>
                </a:extLst>
              </p:cNvPr>
              <p:cNvSpPr/>
              <p:nvPr/>
            </p:nvSpPr>
            <p:spPr>
              <a:xfrm>
                <a:off x="2479025" y="4026975"/>
                <a:ext cx="294500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4654" extrusionOk="0">
                    <a:moveTo>
                      <a:pt x="5004" y="0"/>
                    </a:moveTo>
                    <a:cubicBezTo>
                      <a:pt x="4892" y="878"/>
                      <a:pt x="4310" y="1636"/>
                      <a:pt x="3471" y="1965"/>
                    </a:cubicBezTo>
                    <a:lnTo>
                      <a:pt x="2000" y="2541"/>
                    </a:lnTo>
                    <a:cubicBezTo>
                      <a:pt x="1053" y="2911"/>
                      <a:pt x="318" y="3686"/>
                      <a:pt x="0" y="4653"/>
                    </a:cubicBezTo>
                    <a:lnTo>
                      <a:pt x="11779" y="4653"/>
                    </a:lnTo>
                    <a:lnTo>
                      <a:pt x="10843" y="1450"/>
                    </a:lnTo>
                    <a:cubicBezTo>
                      <a:pt x="10824" y="1380"/>
                      <a:pt x="10808" y="1310"/>
                      <a:pt x="10791" y="1240"/>
                    </a:cubicBezTo>
                    <a:lnTo>
                      <a:pt x="10791" y="1242"/>
                    </a:lnTo>
                    <a:lnTo>
                      <a:pt x="50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329;p41">
                <a:extLst>
                  <a:ext uri="{FF2B5EF4-FFF2-40B4-BE49-F238E27FC236}">
                    <a16:creationId xmlns:a16="http://schemas.microsoft.com/office/drawing/2014/main" id="{12326636-8070-1AE9-DB2A-C29EEB23E1FD}"/>
                  </a:ext>
                </a:extLst>
              </p:cNvPr>
              <p:cNvSpPr/>
              <p:nvPr/>
            </p:nvSpPr>
            <p:spPr>
              <a:xfrm>
                <a:off x="1772900" y="2673575"/>
                <a:ext cx="181075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8776" extrusionOk="0">
                    <a:moveTo>
                      <a:pt x="4558" y="1"/>
                    </a:moveTo>
                    <a:lnTo>
                      <a:pt x="3700" y="570"/>
                    </a:lnTo>
                    <a:cubicBezTo>
                      <a:pt x="2969" y="1053"/>
                      <a:pt x="2281" y="1596"/>
                      <a:pt x="1642" y="2192"/>
                    </a:cubicBezTo>
                    <a:lnTo>
                      <a:pt x="442" y="3307"/>
                    </a:lnTo>
                    <a:cubicBezTo>
                      <a:pt x="134" y="3594"/>
                      <a:pt x="0" y="4020"/>
                      <a:pt x="89" y="4431"/>
                    </a:cubicBezTo>
                    <a:lnTo>
                      <a:pt x="394" y="5822"/>
                    </a:lnTo>
                    <a:cubicBezTo>
                      <a:pt x="467" y="6156"/>
                      <a:pt x="762" y="6392"/>
                      <a:pt x="1101" y="6392"/>
                    </a:cubicBezTo>
                    <a:lnTo>
                      <a:pt x="2605" y="6392"/>
                    </a:lnTo>
                    <a:lnTo>
                      <a:pt x="1799" y="8041"/>
                    </a:lnTo>
                    <a:cubicBezTo>
                      <a:pt x="1675" y="8295"/>
                      <a:pt x="1781" y="8601"/>
                      <a:pt x="2035" y="8725"/>
                    </a:cubicBezTo>
                    <a:cubicBezTo>
                      <a:pt x="2106" y="8759"/>
                      <a:pt x="2182" y="8775"/>
                      <a:pt x="2256" y="8775"/>
                    </a:cubicBezTo>
                    <a:cubicBezTo>
                      <a:pt x="2428" y="8775"/>
                      <a:pt x="2594" y="8689"/>
                      <a:pt x="2690" y="8535"/>
                    </a:cubicBezTo>
                    <a:lnTo>
                      <a:pt x="5735" y="3648"/>
                    </a:lnTo>
                    <a:lnTo>
                      <a:pt x="7242" y="2382"/>
                    </a:lnTo>
                    <a:lnTo>
                      <a:pt x="4558" y="1"/>
                    </a:lnTo>
                    <a:close/>
                  </a:path>
                </a:pathLst>
              </a:custGeom>
              <a:solidFill>
                <a:srgbClr val="EBA5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330;p41">
                <a:extLst>
                  <a:ext uri="{FF2B5EF4-FFF2-40B4-BE49-F238E27FC236}">
                    <a16:creationId xmlns:a16="http://schemas.microsoft.com/office/drawing/2014/main" id="{70A5CCC7-552C-C4D7-5015-510BD75B32D0}"/>
                  </a:ext>
                </a:extLst>
              </p:cNvPr>
              <p:cNvSpPr/>
              <p:nvPr/>
            </p:nvSpPr>
            <p:spPr>
              <a:xfrm>
                <a:off x="1827500" y="2709525"/>
                <a:ext cx="126475" cy="117650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4706" extrusionOk="0">
                    <a:moveTo>
                      <a:pt x="3994" y="1"/>
                    </a:moveTo>
                    <a:lnTo>
                      <a:pt x="2626" y="1156"/>
                    </a:lnTo>
                    <a:cubicBezTo>
                      <a:pt x="2089" y="1667"/>
                      <a:pt x="1824" y="2402"/>
                      <a:pt x="1905" y="3138"/>
                    </a:cubicBezTo>
                    <a:lnTo>
                      <a:pt x="1923" y="3295"/>
                    </a:lnTo>
                    <a:lnTo>
                      <a:pt x="1923" y="3295"/>
                    </a:lnTo>
                    <a:lnTo>
                      <a:pt x="1791" y="3258"/>
                    </a:lnTo>
                    <a:cubicBezTo>
                      <a:pt x="1634" y="3213"/>
                      <a:pt x="1475" y="3191"/>
                      <a:pt x="1317" y="3191"/>
                    </a:cubicBezTo>
                    <a:cubicBezTo>
                      <a:pt x="817" y="3191"/>
                      <a:pt x="332" y="3411"/>
                      <a:pt x="0" y="3809"/>
                    </a:cubicBezTo>
                    <a:lnTo>
                      <a:pt x="2587" y="4681"/>
                    </a:lnTo>
                    <a:cubicBezTo>
                      <a:pt x="2639" y="4698"/>
                      <a:pt x="2691" y="4706"/>
                      <a:pt x="2741" y="4706"/>
                    </a:cubicBezTo>
                    <a:cubicBezTo>
                      <a:pt x="2971" y="4706"/>
                      <a:pt x="3179" y="4540"/>
                      <a:pt x="3217" y="4299"/>
                    </a:cubicBezTo>
                    <a:lnTo>
                      <a:pt x="3551" y="2210"/>
                    </a:lnTo>
                    <a:lnTo>
                      <a:pt x="5058" y="944"/>
                    </a:lnTo>
                    <a:lnTo>
                      <a:pt x="3994" y="1"/>
                    </a:lnTo>
                    <a:close/>
                  </a:path>
                </a:pathLst>
              </a:custGeom>
              <a:solidFill>
                <a:srgbClr val="F0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331;p41">
                <a:extLst>
                  <a:ext uri="{FF2B5EF4-FFF2-40B4-BE49-F238E27FC236}">
                    <a16:creationId xmlns:a16="http://schemas.microsoft.com/office/drawing/2014/main" id="{B4A1BB41-72A8-0A6D-FE50-BC471E46B549}"/>
                  </a:ext>
                </a:extLst>
              </p:cNvPr>
              <p:cNvSpPr/>
              <p:nvPr/>
            </p:nvSpPr>
            <p:spPr>
              <a:xfrm>
                <a:off x="1870675" y="2673575"/>
                <a:ext cx="83300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3146" extrusionOk="0">
                    <a:moveTo>
                      <a:pt x="647" y="1"/>
                    </a:moveTo>
                    <a:lnTo>
                      <a:pt x="339" y="204"/>
                    </a:lnTo>
                    <a:cubicBezTo>
                      <a:pt x="0" y="2698"/>
                      <a:pt x="2422" y="3146"/>
                      <a:pt x="2422" y="3146"/>
                    </a:cubicBezTo>
                    <a:lnTo>
                      <a:pt x="3331" y="2382"/>
                    </a:lnTo>
                    <a:lnTo>
                      <a:pt x="647" y="1"/>
                    </a:lnTo>
                    <a:close/>
                  </a:path>
                </a:pathLst>
              </a:custGeom>
              <a:solidFill>
                <a:srgbClr val="422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332;p41">
                <a:extLst>
                  <a:ext uri="{FF2B5EF4-FFF2-40B4-BE49-F238E27FC236}">
                    <a16:creationId xmlns:a16="http://schemas.microsoft.com/office/drawing/2014/main" id="{AAB091EA-F7FB-8C22-EF6D-0282DD0C9041}"/>
                  </a:ext>
                </a:extLst>
              </p:cNvPr>
              <p:cNvSpPr/>
              <p:nvPr/>
            </p:nvSpPr>
            <p:spPr>
              <a:xfrm>
                <a:off x="1875550" y="2213400"/>
                <a:ext cx="1017525" cy="835075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33403" extrusionOk="0">
                    <a:moveTo>
                      <a:pt x="27105" y="0"/>
                    </a:moveTo>
                    <a:cubicBezTo>
                      <a:pt x="25137" y="0"/>
                      <a:pt x="23173" y="261"/>
                      <a:pt x="21266" y="779"/>
                    </a:cubicBezTo>
                    <a:lnTo>
                      <a:pt x="19351" y="1298"/>
                    </a:lnTo>
                    <a:cubicBezTo>
                      <a:pt x="17084" y="1914"/>
                      <a:pt x="15076" y="3247"/>
                      <a:pt x="13630" y="5100"/>
                    </a:cubicBezTo>
                    <a:lnTo>
                      <a:pt x="8322" y="11894"/>
                    </a:lnTo>
                    <a:lnTo>
                      <a:pt x="1" y="17925"/>
                    </a:lnTo>
                    <a:lnTo>
                      <a:pt x="18" y="18039"/>
                    </a:lnTo>
                    <a:cubicBezTo>
                      <a:pt x="278" y="19780"/>
                      <a:pt x="1594" y="21177"/>
                      <a:pt x="3317" y="21543"/>
                    </a:cubicBezTo>
                    <a:lnTo>
                      <a:pt x="10491" y="17788"/>
                    </a:lnTo>
                    <a:cubicBezTo>
                      <a:pt x="11688" y="17160"/>
                      <a:pt x="12766" y="16328"/>
                      <a:pt x="13677" y="15330"/>
                    </a:cubicBezTo>
                    <a:lnTo>
                      <a:pt x="17909" y="10689"/>
                    </a:lnTo>
                    <a:lnTo>
                      <a:pt x="19533" y="20722"/>
                    </a:lnTo>
                    <a:cubicBezTo>
                      <a:pt x="20072" y="24039"/>
                      <a:pt x="19853" y="27436"/>
                      <a:pt x="18894" y="30659"/>
                    </a:cubicBezTo>
                    <a:lnTo>
                      <a:pt x="18512" y="31944"/>
                    </a:lnTo>
                    <a:lnTo>
                      <a:pt x="20504" y="32506"/>
                    </a:lnTo>
                    <a:cubicBezTo>
                      <a:pt x="22637" y="33107"/>
                      <a:pt x="24819" y="33402"/>
                      <a:pt x="26988" y="33402"/>
                    </a:cubicBezTo>
                    <a:cubicBezTo>
                      <a:pt x="31843" y="33402"/>
                      <a:pt x="36639" y="31923"/>
                      <a:pt x="40701" y="29080"/>
                    </a:cubicBezTo>
                    <a:lnTo>
                      <a:pt x="38903" y="18857"/>
                    </a:lnTo>
                    <a:cubicBezTo>
                      <a:pt x="38573" y="16989"/>
                      <a:pt x="38164" y="15138"/>
                      <a:pt x="37676" y="13307"/>
                    </a:cubicBezTo>
                    <a:lnTo>
                      <a:pt x="35430" y="4895"/>
                    </a:lnTo>
                    <a:cubicBezTo>
                      <a:pt x="34765" y="2401"/>
                      <a:pt x="32664" y="550"/>
                      <a:pt x="30104" y="203"/>
                    </a:cubicBezTo>
                    <a:cubicBezTo>
                      <a:pt x="29108" y="68"/>
                      <a:pt x="28106" y="0"/>
                      <a:pt x="27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333;p41">
                <a:extLst>
                  <a:ext uri="{FF2B5EF4-FFF2-40B4-BE49-F238E27FC236}">
                    <a16:creationId xmlns:a16="http://schemas.microsoft.com/office/drawing/2014/main" id="{8633E618-54CD-B589-1A26-87AC26D9F7FB}"/>
                  </a:ext>
                </a:extLst>
              </p:cNvPr>
              <p:cNvSpPr/>
              <p:nvPr/>
            </p:nvSpPr>
            <p:spPr>
              <a:xfrm>
                <a:off x="2323275" y="2424325"/>
                <a:ext cx="61050" cy="2852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1409" extrusionOk="0">
                    <a:moveTo>
                      <a:pt x="2442" y="0"/>
                    </a:moveTo>
                    <a:lnTo>
                      <a:pt x="0" y="2252"/>
                    </a:lnTo>
                    <a:lnTo>
                      <a:pt x="1483" y="11409"/>
                    </a:lnTo>
                    <a:lnTo>
                      <a:pt x="1742" y="10347"/>
                    </a:lnTo>
                    <a:cubicBezTo>
                      <a:pt x="1959" y="9455"/>
                      <a:pt x="2089" y="8542"/>
                      <a:pt x="2126" y="7626"/>
                    </a:cubicBezTo>
                    <a:lnTo>
                      <a:pt x="2442" y="0"/>
                    </a:lnTo>
                    <a:close/>
                  </a:path>
                </a:pathLst>
              </a:custGeom>
              <a:solidFill>
                <a:srgbClr val="22346F">
                  <a:alpha val="23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334;p41">
                <a:extLst>
                  <a:ext uri="{FF2B5EF4-FFF2-40B4-BE49-F238E27FC236}">
                    <a16:creationId xmlns:a16="http://schemas.microsoft.com/office/drawing/2014/main" id="{423BBB00-954C-EAA8-AE8C-5F03BE12A1F9}"/>
                  </a:ext>
                </a:extLst>
              </p:cNvPr>
              <p:cNvSpPr/>
              <p:nvPr/>
            </p:nvSpPr>
            <p:spPr>
              <a:xfrm>
                <a:off x="2204125" y="4019225"/>
                <a:ext cx="1447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1553" extrusionOk="0">
                    <a:moveTo>
                      <a:pt x="22" y="0"/>
                    </a:moveTo>
                    <a:cubicBezTo>
                      <a:pt x="22" y="105"/>
                      <a:pt x="14" y="207"/>
                      <a:pt x="1" y="310"/>
                    </a:cubicBezTo>
                    <a:lnTo>
                      <a:pt x="5789" y="1552"/>
                    </a:lnTo>
                    <a:cubicBezTo>
                      <a:pt x="5698" y="1182"/>
                      <a:pt x="5650" y="802"/>
                      <a:pt x="5650" y="423"/>
                    </a:cubicBezTo>
                    <a:lnTo>
                      <a:pt x="56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335;p41">
                <a:extLst>
                  <a:ext uri="{FF2B5EF4-FFF2-40B4-BE49-F238E27FC236}">
                    <a16:creationId xmlns:a16="http://schemas.microsoft.com/office/drawing/2014/main" id="{AE4244E2-ED84-AE88-6B72-5232DBC35CCB}"/>
                  </a:ext>
                </a:extLst>
              </p:cNvPr>
              <p:cNvSpPr/>
              <p:nvPr/>
            </p:nvSpPr>
            <p:spPr>
              <a:xfrm>
                <a:off x="1316375" y="3048900"/>
                <a:ext cx="337025" cy="359025"/>
              </a:xfrm>
              <a:custGeom>
                <a:avLst/>
                <a:gdLst/>
                <a:ahLst/>
                <a:cxnLst/>
                <a:rect l="l" t="t" r="r" b="b"/>
                <a:pathLst>
                  <a:path w="13481" h="14361" extrusionOk="0">
                    <a:moveTo>
                      <a:pt x="3901" y="1"/>
                    </a:moveTo>
                    <a:lnTo>
                      <a:pt x="0" y="13545"/>
                    </a:lnTo>
                    <a:cubicBezTo>
                      <a:pt x="2216" y="14089"/>
                      <a:pt x="4481" y="14361"/>
                      <a:pt x="6746" y="14361"/>
                    </a:cubicBezTo>
                    <a:cubicBezTo>
                      <a:pt x="9007" y="14361"/>
                      <a:pt x="11268" y="14090"/>
                      <a:pt x="13480" y="13549"/>
                    </a:cubicBezTo>
                    <a:lnTo>
                      <a:pt x="9576" y="1"/>
                    </a:lnTo>
                    <a:cubicBezTo>
                      <a:pt x="9020" y="1217"/>
                      <a:pt x="7879" y="1825"/>
                      <a:pt x="6738" y="1825"/>
                    </a:cubicBezTo>
                    <a:cubicBezTo>
                      <a:pt x="5598" y="1825"/>
                      <a:pt x="4457" y="1217"/>
                      <a:pt x="39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336;p41">
              <a:extLst>
                <a:ext uri="{FF2B5EF4-FFF2-40B4-BE49-F238E27FC236}">
                  <a16:creationId xmlns:a16="http://schemas.microsoft.com/office/drawing/2014/main" id="{2B02D31B-355E-5772-8E04-2947DA9CADBC}"/>
                </a:ext>
              </a:extLst>
            </p:cNvPr>
            <p:cNvSpPr/>
            <p:nvPr/>
          </p:nvSpPr>
          <p:spPr>
            <a:xfrm rot="-829" flipH="1">
              <a:off x="3729060" y="2741955"/>
              <a:ext cx="31491" cy="65077"/>
            </a:xfrm>
            <a:custGeom>
              <a:avLst/>
              <a:gdLst/>
              <a:ahLst/>
              <a:cxnLst/>
              <a:rect l="l" t="t" r="r" b="b"/>
              <a:pathLst>
                <a:path w="3036" h="6274" extrusionOk="0">
                  <a:moveTo>
                    <a:pt x="2884" y="0"/>
                  </a:moveTo>
                  <a:cubicBezTo>
                    <a:pt x="2809" y="0"/>
                    <a:pt x="2740" y="55"/>
                    <a:pt x="2733" y="131"/>
                  </a:cubicBezTo>
                  <a:cubicBezTo>
                    <a:pt x="2129" y="5212"/>
                    <a:pt x="1307" y="5975"/>
                    <a:pt x="868" y="5975"/>
                  </a:cubicBezTo>
                  <a:lnTo>
                    <a:pt x="861" y="5975"/>
                  </a:lnTo>
                  <a:cubicBezTo>
                    <a:pt x="686" y="5975"/>
                    <a:pt x="485" y="5859"/>
                    <a:pt x="271" y="5634"/>
                  </a:cubicBezTo>
                  <a:cubicBezTo>
                    <a:pt x="244" y="5603"/>
                    <a:pt x="205" y="5587"/>
                    <a:pt x="165" y="5587"/>
                  </a:cubicBezTo>
                  <a:cubicBezTo>
                    <a:pt x="129" y="5587"/>
                    <a:pt x="92" y="5600"/>
                    <a:pt x="64" y="5627"/>
                  </a:cubicBezTo>
                  <a:cubicBezTo>
                    <a:pt x="4" y="5683"/>
                    <a:pt x="1" y="5778"/>
                    <a:pt x="57" y="5838"/>
                  </a:cubicBezTo>
                  <a:cubicBezTo>
                    <a:pt x="331" y="6122"/>
                    <a:pt x="598" y="6270"/>
                    <a:pt x="858" y="6273"/>
                  </a:cubicBezTo>
                  <a:lnTo>
                    <a:pt x="868" y="6273"/>
                  </a:lnTo>
                  <a:cubicBezTo>
                    <a:pt x="1848" y="6273"/>
                    <a:pt x="2533" y="4331"/>
                    <a:pt x="3028" y="166"/>
                  </a:cubicBezTo>
                  <a:cubicBezTo>
                    <a:pt x="3035" y="85"/>
                    <a:pt x="2979" y="11"/>
                    <a:pt x="2898" y="1"/>
                  </a:cubicBezTo>
                  <a:cubicBezTo>
                    <a:pt x="2893" y="0"/>
                    <a:pt x="2889" y="0"/>
                    <a:pt x="2884" y="0"/>
                  </a:cubicBezTo>
                  <a:close/>
                </a:path>
              </a:pathLst>
            </a:custGeom>
            <a:solidFill>
              <a:srgbClr val="E45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337;p41">
              <a:extLst>
                <a:ext uri="{FF2B5EF4-FFF2-40B4-BE49-F238E27FC236}">
                  <a16:creationId xmlns:a16="http://schemas.microsoft.com/office/drawing/2014/main" id="{15FD27C5-B198-88BF-E380-4007BD9FD665}"/>
                </a:ext>
              </a:extLst>
            </p:cNvPr>
            <p:cNvSpPr/>
            <p:nvPr/>
          </p:nvSpPr>
          <p:spPr>
            <a:xfrm rot="-734" flipH="1">
              <a:off x="3756805" y="2690604"/>
              <a:ext cx="32720" cy="31724"/>
            </a:xfrm>
            <a:custGeom>
              <a:avLst/>
              <a:gdLst/>
              <a:ahLst/>
              <a:cxnLst/>
              <a:rect l="l" t="t" r="r" b="b"/>
              <a:pathLst>
                <a:path w="2793" h="2708" extrusionOk="0">
                  <a:moveTo>
                    <a:pt x="327" y="0"/>
                  </a:moveTo>
                  <a:cubicBezTo>
                    <a:pt x="251" y="0"/>
                    <a:pt x="175" y="29"/>
                    <a:pt x="116" y="88"/>
                  </a:cubicBezTo>
                  <a:cubicBezTo>
                    <a:pt x="0" y="204"/>
                    <a:pt x="4" y="393"/>
                    <a:pt x="120" y="509"/>
                  </a:cubicBezTo>
                  <a:lnTo>
                    <a:pt x="2258" y="2623"/>
                  </a:lnTo>
                  <a:cubicBezTo>
                    <a:pt x="2315" y="2680"/>
                    <a:pt x="2392" y="2708"/>
                    <a:pt x="2466" y="2708"/>
                  </a:cubicBezTo>
                  <a:cubicBezTo>
                    <a:pt x="2543" y="2708"/>
                    <a:pt x="2620" y="2680"/>
                    <a:pt x="2676" y="2620"/>
                  </a:cubicBezTo>
                  <a:cubicBezTo>
                    <a:pt x="2792" y="2504"/>
                    <a:pt x="2792" y="2314"/>
                    <a:pt x="2676" y="2202"/>
                  </a:cubicBezTo>
                  <a:lnTo>
                    <a:pt x="538" y="84"/>
                  </a:lnTo>
                  <a:cubicBezTo>
                    <a:pt x="478" y="28"/>
                    <a:pt x="403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338;p41">
              <a:extLst>
                <a:ext uri="{FF2B5EF4-FFF2-40B4-BE49-F238E27FC236}">
                  <a16:creationId xmlns:a16="http://schemas.microsoft.com/office/drawing/2014/main" id="{DBD82E08-6FFD-CD46-59BD-5260C390E80F}"/>
                </a:ext>
              </a:extLst>
            </p:cNvPr>
            <p:cNvSpPr/>
            <p:nvPr/>
          </p:nvSpPr>
          <p:spPr>
            <a:xfrm rot="-734" flipH="1">
              <a:off x="3661453" y="2727784"/>
              <a:ext cx="37816" cy="10696"/>
            </a:xfrm>
            <a:custGeom>
              <a:avLst/>
              <a:gdLst/>
              <a:ahLst/>
              <a:cxnLst/>
              <a:rect l="l" t="t" r="r" b="b"/>
              <a:pathLst>
                <a:path w="3228" h="913" extrusionOk="0">
                  <a:moveTo>
                    <a:pt x="2915" y="0"/>
                  </a:moveTo>
                  <a:cubicBezTo>
                    <a:pt x="2903" y="0"/>
                    <a:pt x="2890" y="1"/>
                    <a:pt x="2877" y="3"/>
                  </a:cubicBezTo>
                  <a:lnTo>
                    <a:pt x="278" y="319"/>
                  </a:lnTo>
                  <a:cubicBezTo>
                    <a:pt x="116" y="340"/>
                    <a:pt x="0" y="487"/>
                    <a:pt x="18" y="649"/>
                  </a:cubicBezTo>
                  <a:cubicBezTo>
                    <a:pt x="39" y="800"/>
                    <a:pt x="165" y="912"/>
                    <a:pt x="313" y="912"/>
                  </a:cubicBezTo>
                  <a:cubicBezTo>
                    <a:pt x="323" y="912"/>
                    <a:pt x="338" y="909"/>
                    <a:pt x="348" y="909"/>
                  </a:cubicBezTo>
                  <a:lnTo>
                    <a:pt x="2947" y="593"/>
                  </a:lnTo>
                  <a:cubicBezTo>
                    <a:pt x="3112" y="572"/>
                    <a:pt x="3228" y="424"/>
                    <a:pt x="3207" y="263"/>
                  </a:cubicBezTo>
                  <a:cubicBezTo>
                    <a:pt x="3187" y="111"/>
                    <a:pt x="3064" y="0"/>
                    <a:pt x="2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339;p41">
              <a:extLst>
                <a:ext uri="{FF2B5EF4-FFF2-40B4-BE49-F238E27FC236}">
                  <a16:creationId xmlns:a16="http://schemas.microsoft.com/office/drawing/2014/main" id="{03418864-55FD-FEFC-6AD6-35F740DA26CF}"/>
                </a:ext>
              </a:extLst>
            </p:cNvPr>
            <p:cNvSpPr/>
            <p:nvPr/>
          </p:nvSpPr>
          <p:spPr>
            <a:xfrm rot="-734" flipH="1">
              <a:off x="3768905" y="2744822"/>
              <a:ext cx="12312" cy="14327"/>
            </a:xfrm>
            <a:custGeom>
              <a:avLst/>
              <a:gdLst/>
              <a:ahLst/>
              <a:cxnLst/>
              <a:rect l="l" t="t" r="r" b="b"/>
              <a:pathLst>
                <a:path w="1051" h="1223" extrusionOk="0">
                  <a:moveTo>
                    <a:pt x="550" y="1"/>
                  </a:moveTo>
                  <a:cubicBezTo>
                    <a:pt x="303" y="1"/>
                    <a:pt x="82" y="236"/>
                    <a:pt x="43" y="552"/>
                  </a:cubicBezTo>
                  <a:cubicBezTo>
                    <a:pt x="1" y="889"/>
                    <a:pt x="183" y="1188"/>
                    <a:pt x="450" y="1219"/>
                  </a:cubicBezTo>
                  <a:cubicBezTo>
                    <a:pt x="466" y="1221"/>
                    <a:pt x="481" y="1222"/>
                    <a:pt x="497" y="1222"/>
                  </a:cubicBezTo>
                  <a:cubicBezTo>
                    <a:pt x="745" y="1222"/>
                    <a:pt x="969" y="986"/>
                    <a:pt x="1009" y="671"/>
                  </a:cubicBezTo>
                  <a:cubicBezTo>
                    <a:pt x="1051" y="334"/>
                    <a:pt x="868" y="36"/>
                    <a:pt x="601" y="4"/>
                  </a:cubicBezTo>
                  <a:cubicBezTo>
                    <a:pt x="584" y="2"/>
                    <a:pt x="567" y="1"/>
                    <a:pt x="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340;p41">
              <a:extLst>
                <a:ext uri="{FF2B5EF4-FFF2-40B4-BE49-F238E27FC236}">
                  <a16:creationId xmlns:a16="http://schemas.microsoft.com/office/drawing/2014/main" id="{AE173B55-7A40-E2EC-0251-3AE759D5B519}"/>
                </a:ext>
              </a:extLst>
            </p:cNvPr>
            <p:cNvSpPr/>
            <p:nvPr/>
          </p:nvSpPr>
          <p:spPr>
            <a:xfrm rot="-734" flipH="1">
              <a:off x="3698274" y="2765173"/>
              <a:ext cx="12266" cy="14351"/>
            </a:xfrm>
            <a:custGeom>
              <a:avLst/>
              <a:gdLst/>
              <a:ahLst/>
              <a:cxnLst/>
              <a:rect l="l" t="t" r="r" b="b"/>
              <a:pathLst>
                <a:path w="1047" h="1225" extrusionOk="0">
                  <a:moveTo>
                    <a:pt x="554" y="0"/>
                  </a:moveTo>
                  <a:cubicBezTo>
                    <a:pt x="305" y="0"/>
                    <a:pt x="82" y="237"/>
                    <a:pt x="42" y="554"/>
                  </a:cubicBezTo>
                  <a:cubicBezTo>
                    <a:pt x="0" y="888"/>
                    <a:pt x="183" y="1187"/>
                    <a:pt x="450" y="1222"/>
                  </a:cubicBezTo>
                  <a:cubicBezTo>
                    <a:pt x="465" y="1224"/>
                    <a:pt x="481" y="1224"/>
                    <a:pt x="496" y="1224"/>
                  </a:cubicBezTo>
                  <a:cubicBezTo>
                    <a:pt x="745" y="1224"/>
                    <a:pt x="968" y="988"/>
                    <a:pt x="1008" y="670"/>
                  </a:cubicBezTo>
                  <a:cubicBezTo>
                    <a:pt x="1047" y="337"/>
                    <a:pt x="868" y="38"/>
                    <a:pt x="601" y="3"/>
                  </a:cubicBezTo>
                  <a:cubicBezTo>
                    <a:pt x="585" y="1"/>
                    <a:pt x="570" y="0"/>
                    <a:pt x="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Effects of Bullying by Slidesgo">
  <a:themeElements>
    <a:clrScheme name="Simple Light">
      <a:dk1>
        <a:srgbClr val="F3F3F3"/>
      </a:dk1>
      <a:lt1>
        <a:srgbClr val="EDB390"/>
      </a:lt1>
      <a:dk2>
        <a:srgbClr val="5D40A4"/>
      </a:dk2>
      <a:lt2>
        <a:srgbClr val="F3F3F3"/>
      </a:lt2>
      <a:accent1>
        <a:srgbClr val="EDB390"/>
      </a:accent1>
      <a:accent2>
        <a:srgbClr val="5D40A4"/>
      </a:accent2>
      <a:accent3>
        <a:srgbClr val="F3F3F3"/>
      </a:accent3>
      <a:accent4>
        <a:srgbClr val="EDB390"/>
      </a:accent4>
      <a:accent5>
        <a:srgbClr val="5D40A4"/>
      </a:accent5>
      <a:accent6>
        <a:srgbClr val="F8F8F6"/>
      </a:accent6>
      <a:hlink>
        <a:srgbClr val="5D40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6881</TotalTime>
  <Words>635</Words>
  <Application>Microsoft Office PowerPoint</Application>
  <PresentationFormat>On-screen Show (16:9)</PresentationFormat>
  <Paragraphs>100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Raleway</vt:lpstr>
      <vt:lpstr>Wingdings</vt:lpstr>
      <vt:lpstr>Arial</vt:lpstr>
      <vt:lpstr>Times New Roman</vt:lpstr>
      <vt:lpstr>Epilogue ExtraBold</vt:lpstr>
      <vt:lpstr>Josefin Sans SemiBold</vt:lpstr>
      <vt:lpstr>Josefin Sans</vt:lpstr>
      <vt:lpstr>Epilogue</vt:lpstr>
      <vt:lpstr>Josefin Slab SemiBold</vt:lpstr>
      <vt:lpstr>Didact Gothic</vt:lpstr>
      <vt:lpstr>Raleway ExtraBold</vt:lpstr>
      <vt:lpstr>Josefin Slab</vt:lpstr>
      <vt:lpstr>Epilogue Medium</vt:lpstr>
      <vt:lpstr>Raleway Black</vt:lpstr>
      <vt:lpstr>helvetica</vt:lpstr>
      <vt:lpstr>Effects of Bullying by Slidesgo</vt:lpstr>
      <vt:lpstr>Helping Teachers and Parents Manage School Bullying </vt:lpstr>
      <vt:lpstr>Participanți:</vt:lpstr>
      <vt:lpstr>Ziua 1</vt:lpstr>
      <vt:lpstr>Tipuri de conflict:</vt:lpstr>
      <vt:lpstr>Conflict vs. Bullying</vt:lpstr>
      <vt:lpstr>Ziua 2</vt:lpstr>
      <vt:lpstr>Debutul - faza în care un conflict iese din starea de latenţă şi devine manifest prin simple neînţelegeri.</vt:lpstr>
      <vt:lpstr>Ziua 3</vt:lpstr>
      <vt:lpstr>Mediul școlar</vt:lpstr>
      <vt:lpstr>Ziua 4</vt:lpstr>
      <vt:lpstr>Resurse alternative în rezolvarea conflictelor școlare</vt:lpstr>
      <vt:lpstr>Ziua 5</vt:lpstr>
      <vt:lpstr>Etape în rezolvarea conflictului:</vt:lpstr>
      <vt:lpstr>Resurse de aplicat în sala de clasă:</vt:lpstr>
      <vt:lpstr>Activități  culturale</vt:lpstr>
      <vt:lpstr>Mulțumim!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Teachers and Parents Manage School Bullying</dc:title>
  <dc:creator>User</dc:creator>
  <cp:lastModifiedBy>Scoala Bosia</cp:lastModifiedBy>
  <cp:revision>38</cp:revision>
  <dcterms:modified xsi:type="dcterms:W3CDTF">2024-03-31T16:48:59Z</dcterms:modified>
</cp:coreProperties>
</file>